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7" r:id="rId2"/>
    <p:sldId id="258" r:id="rId3"/>
    <p:sldId id="260" r:id="rId4"/>
    <p:sldId id="264" r:id="rId5"/>
    <p:sldId id="270" r:id="rId6"/>
    <p:sldId id="268" r:id="rId7"/>
    <p:sldId id="269" r:id="rId8"/>
    <p:sldId id="272" r:id="rId9"/>
  </p:sldIdLst>
  <p:sldSz cx="10691813" cy="62642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E98BD7-F23F-4EF0-9019-0B338562191C}" v="744" dt="2026-02-10T10:33:18.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04" autoAdjust="0"/>
  </p:normalViewPr>
  <p:slideViewPr>
    <p:cSldViewPr snapToGrid="0">
      <p:cViewPr varScale="1">
        <p:scale>
          <a:sx n="61" d="100"/>
          <a:sy n="61" d="100"/>
        </p:scale>
        <p:origin x="11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alda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alda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BC584-459A-4DEB-938B-7CA2A90E08DC}" type="datetimeFigureOut">
              <a:rPr lang="nn-NO" smtClean="0"/>
              <a:t>12.02.2026</a:t>
            </a:fld>
            <a:endParaRPr lang="nn-NO"/>
          </a:p>
        </p:txBody>
      </p:sp>
      <p:sp>
        <p:nvSpPr>
          <p:cNvPr id="4" name="Plasshaldar for lysbilete 3"/>
          <p:cNvSpPr>
            <a:spLocks noGrp="1" noRot="1" noChangeAspect="1"/>
          </p:cNvSpPr>
          <p:nvPr>
            <p:ph type="sldImg" idx="2"/>
          </p:nvPr>
        </p:nvSpPr>
        <p:spPr>
          <a:xfrm>
            <a:off x="795338" y="1143000"/>
            <a:ext cx="5267325"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aldar for notat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p>
        </p:txBody>
      </p:sp>
      <p:sp>
        <p:nvSpPr>
          <p:cNvPr id="6" name="Plasshaldar for bot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aldar for lysbilet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19F2E-302A-4B2F-A667-55631B3FACE1}" type="slidenum">
              <a:rPr lang="nn-NO" smtClean="0"/>
              <a:t>‹#›</a:t>
            </a:fld>
            <a:endParaRPr lang="nn-NO"/>
          </a:p>
        </p:txBody>
      </p:sp>
    </p:spTree>
    <p:extLst>
      <p:ext uri="{BB962C8B-B14F-4D97-AF65-F5344CB8AC3E}">
        <p14:creationId xmlns:p14="http://schemas.microsoft.com/office/powerpoint/2010/main" val="847608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 Eg vil kort dele korleis Handverksløftet vaks fram i Vinje kulturskule, kva me har lært, og kva behov me ser vidare – både lokalt og regionalt.</a:t>
            </a:r>
          </a:p>
        </p:txBody>
      </p:sp>
      <p:sp>
        <p:nvSpPr>
          <p:cNvPr id="4" name="Plasshaldar for lysbiletnummer 3"/>
          <p:cNvSpPr>
            <a:spLocks noGrp="1"/>
          </p:cNvSpPr>
          <p:nvPr>
            <p:ph type="sldNum" sz="quarter" idx="5"/>
          </p:nvPr>
        </p:nvSpPr>
        <p:spPr/>
        <p:txBody>
          <a:bodyPr/>
          <a:lstStyle/>
          <a:p>
            <a:fld id="{D1719F2E-302A-4B2F-A667-55631B3FACE1}" type="slidenum">
              <a:rPr lang="nn-NO" smtClean="0"/>
              <a:t>1</a:t>
            </a:fld>
            <a:endParaRPr lang="nn-NO"/>
          </a:p>
        </p:txBody>
      </p:sp>
    </p:spTree>
    <p:extLst>
      <p:ext uri="{BB962C8B-B14F-4D97-AF65-F5344CB8AC3E}">
        <p14:creationId xmlns:p14="http://schemas.microsoft.com/office/powerpoint/2010/main" val="100792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 Då me starta visuell kunst i kulturskulen, utforska me om faget kunne vere reint tradisjonshandverksbasert. Vinje har sterke tradisjonar, men utfordringa er rekruttering. Me har òg USN–Rauland tett på, og såg at handverk handlar om meir enn kultur – det handlar om framtidig verdiskaping og skaparkraft akkurat no.</a:t>
            </a:r>
          </a:p>
        </p:txBody>
      </p:sp>
      <p:sp>
        <p:nvSpPr>
          <p:cNvPr id="4" name="Plasshaldar for lysbiletnummer 3"/>
          <p:cNvSpPr>
            <a:spLocks noGrp="1"/>
          </p:cNvSpPr>
          <p:nvPr>
            <p:ph type="sldNum" sz="quarter" idx="5"/>
          </p:nvPr>
        </p:nvSpPr>
        <p:spPr/>
        <p:txBody>
          <a:bodyPr/>
          <a:lstStyle/>
          <a:p>
            <a:fld id="{D1719F2E-302A-4B2F-A667-55631B3FACE1}" type="slidenum">
              <a:rPr lang="nn-NO" smtClean="0"/>
              <a:t>2</a:t>
            </a:fld>
            <a:endParaRPr lang="nn-NO"/>
          </a:p>
        </p:txBody>
      </p:sp>
    </p:spTree>
    <p:extLst>
      <p:ext uri="{BB962C8B-B14F-4D97-AF65-F5344CB8AC3E}">
        <p14:creationId xmlns:p14="http://schemas.microsoft.com/office/powerpoint/2010/main" val="258692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 Me starta med eit folkemøte og fekk samla eit mangfald av tradisjonshandverkarar. Kva skulle visuell kunstfaget i kulturskulen i </a:t>
            </a:r>
            <a:r>
              <a:rPr lang="nn-NO" err="1"/>
              <a:t>vinje</a:t>
            </a:r>
            <a:r>
              <a:rPr lang="nn-NO"/>
              <a:t> vere? Konklusjonen var at me måtte lage skaparglede først, altså eit tradisjonelt visuell kunstfag – så fordjuping. Likevel, me hadde midlar til overs som skulle gått til lønn for </a:t>
            </a:r>
            <a:r>
              <a:rPr lang="nn-NO" err="1"/>
              <a:t>viku</a:t>
            </a:r>
            <a:r>
              <a:rPr lang="nn-NO"/>
              <a:t>-ku-lærar, derfor gjekk eg saman me aktørar frå møtet og me laga kurs saman. Dette gjorde me med Rauland husflidslag og </a:t>
            </a:r>
            <a:r>
              <a:rPr lang="nn-NO" err="1"/>
              <a:t>filigransylvsmed</a:t>
            </a:r>
            <a:r>
              <a:rPr lang="nn-NO"/>
              <a:t> ved Telemarksylv, me har i fleire </a:t>
            </a:r>
            <a:r>
              <a:rPr lang="nn-NO" err="1"/>
              <a:t>omgonger</a:t>
            </a:r>
            <a:r>
              <a:rPr lang="nn-NO"/>
              <a:t> hatt gratis kurs for born og unge i veving, </a:t>
            </a:r>
            <a:r>
              <a:rPr lang="nn-NO" err="1"/>
              <a:t>brikkebandsveving</a:t>
            </a:r>
            <a:r>
              <a:rPr lang="nn-NO"/>
              <a:t>, tredreiing, lappeteknikk og filigran. Og der gjekk </a:t>
            </a:r>
            <a:r>
              <a:rPr lang="nn-NO" err="1"/>
              <a:t>startskuddet</a:t>
            </a:r>
            <a:r>
              <a:rPr lang="nn-NO"/>
              <a:t> for kurs i tradisjonshandverk i kulturskulen. Me har  etter kvart fått eit tett og verdifullt samarbeid som me også nyttar inn mot UKM. Med USN-Campus Rauland har me fått til eit DKS-tilbod for alle 7.klassingane i kommunen, der elevane ein heil dag får delta i folkemusikk og fordjupe seg i tradisjonshandverk.</a:t>
            </a:r>
          </a:p>
        </p:txBody>
      </p:sp>
      <p:sp>
        <p:nvSpPr>
          <p:cNvPr id="4" name="Plasshaldar for lysbiletnummer 3"/>
          <p:cNvSpPr>
            <a:spLocks noGrp="1"/>
          </p:cNvSpPr>
          <p:nvPr>
            <p:ph type="sldNum" sz="quarter" idx="5"/>
          </p:nvPr>
        </p:nvSpPr>
        <p:spPr/>
        <p:txBody>
          <a:bodyPr/>
          <a:lstStyle/>
          <a:p>
            <a:fld id="{D1719F2E-302A-4B2F-A667-55631B3FACE1}" type="slidenum">
              <a:rPr lang="nn-NO" smtClean="0"/>
              <a:t>3</a:t>
            </a:fld>
            <a:endParaRPr lang="nn-NO"/>
          </a:p>
        </p:txBody>
      </p:sp>
    </p:spTree>
    <p:extLst>
      <p:ext uri="{BB962C8B-B14F-4D97-AF65-F5344CB8AC3E}">
        <p14:creationId xmlns:p14="http://schemas.microsoft.com/office/powerpoint/2010/main" val="89341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 Trass i gode kurs, meldte ikkje born og unge seg på. Me forstod at me måtte nå dei tidlegare og såg på det no etablerte </a:t>
            </a:r>
            <a:r>
              <a:rPr lang="nn-NO" err="1"/>
              <a:t>viku</a:t>
            </a:r>
            <a:r>
              <a:rPr lang="nn-NO"/>
              <a:t>-faget som arena for tidleg innsats. Kunne kurs med samarbeidspartnerar bli ei slags fordjuping og forlenging av tilbod i kulturskulen?</a:t>
            </a:r>
          </a:p>
        </p:txBody>
      </p:sp>
      <p:sp>
        <p:nvSpPr>
          <p:cNvPr id="4" name="Plasshaldar for lysbiletnummer 3"/>
          <p:cNvSpPr>
            <a:spLocks noGrp="1"/>
          </p:cNvSpPr>
          <p:nvPr>
            <p:ph type="sldNum" sz="quarter" idx="5"/>
          </p:nvPr>
        </p:nvSpPr>
        <p:spPr/>
        <p:txBody>
          <a:bodyPr/>
          <a:lstStyle/>
          <a:p>
            <a:fld id="{D1719F2E-302A-4B2F-A667-55631B3FACE1}" type="slidenum">
              <a:rPr lang="nn-NO" smtClean="0"/>
              <a:t>4</a:t>
            </a:fld>
            <a:endParaRPr lang="nn-NO"/>
          </a:p>
        </p:txBody>
      </p:sp>
    </p:spTree>
    <p:extLst>
      <p:ext uri="{BB962C8B-B14F-4D97-AF65-F5344CB8AC3E}">
        <p14:creationId xmlns:p14="http://schemas.microsoft.com/office/powerpoint/2010/main" val="1081514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 Med midlar frå Handverksløftet fekk me gjort kurs i tradisjonshandverk berekraftig. </a:t>
            </a:r>
          </a:p>
          <a:p>
            <a:r>
              <a:rPr lang="nn-NO"/>
              <a:t>- Born og unge får gratis plass på kurs i husflidslaget, dekka av midlar frå handverksløftet. Dei tilpassar og finn ofte på noko nytt og spennande. Dei set pris på få oppdrag utover kurs og stiller villig opp på </a:t>
            </a:r>
            <a:r>
              <a:rPr lang="nn-NO" err="1"/>
              <a:t>t.d</a:t>
            </a:r>
            <a:r>
              <a:rPr lang="nn-NO"/>
              <a:t> UKM. Me har kvart år hatt deltaking til UKM Fylkesfestival med produkt i tradisjonshandverk. </a:t>
            </a:r>
          </a:p>
          <a:p>
            <a:r>
              <a:rPr lang="nn-NO"/>
              <a:t> I tillegg har me fått ny kompetanse i staben med fordjupingsstudiet frå USN-Campus Rauland. Det gjer at </a:t>
            </a:r>
            <a:r>
              <a:rPr lang="nn-NO" err="1"/>
              <a:t>visull</a:t>
            </a:r>
            <a:r>
              <a:rPr lang="nn-NO"/>
              <a:t>-kunst faget ber preg av periodar med tradisjonshandverk. </a:t>
            </a:r>
          </a:p>
          <a:p>
            <a:r>
              <a:rPr lang="nn-NO"/>
              <a:t>I tillegg har me starta handverkskurs for 4.klasse i SFO tida, laga undervisningskasser til utlån og er i gang med undervisningsfilmar for kassene.</a:t>
            </a:r>
          </a:p>
          <a:p>
            <a:r>
              <a:rPr lang="nn-NO"/>
              <a:t>Viktigast av alt, er det å ha knytt kontaktar slik at ein alltid tenkjer tradisjonshandverk i vidareutviklinga av det som er for born og unge.</a:t>
            </a:r>
          </a:p>
        </p:txBody>
      </p:sp>
      <p:sp>
        <p:nvSpPr>
          <p:cNvPr id="4" name="Plasshaldar for lysbiletnummer 3"/>
          <p:cNvSpPr>
            <a:spLocks noGrp="1"/>
          </p:cNvSpPr>
          <p:nvPr>
            <p:ph type="sldNum" sz="quarter" idx="5"/>
          </p:nvPr>
        </p:nvSpPr>
        <p:spPr/>
        <p:txBody>
          <a:bodyPr/>
          <a:lstStyle/>
          <a:p>
            <a:fld id="{D1719F2E-302A-4B2F-A667-55631B3FACE1}" type="slidenum">
              <a:rPr lang="nn-NO" smtClean="0"/>
              <a:t>5</a:t>
            </a:fld>
            <a:endParaRPr lang="nn-NO"/>
          </a:p>
        </p:txBody>
      </p:sp>
    </p:spTree>
    <p:extLst>
      <p:ext uri="{BB962C8B-B14F-4D97-AF65-F5344CB8AC3E}">
        <p14:creationId xmlns:p14="http://schemas.microsoft.com/office/powerpoint/2010/main" val="163257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 Me har fått sterke samarbeid og gode tiltak. Me har fått til samarbeid om kurs, samstundes med parallell drift av visuell kunst faget. Visuell kunst har handverks som tema. Samtidig er prosjektfinansiering krevjande. Alt tek ekstra med tid. Rekruttering av ungdom er framleis den største utfordringa. Born er kjapt med! Det er neste nøtt og knekke. Kanskje ligg løysinga i fleire lågterskeltilbod – som DKS og UKM, men også i SFO-tida.</a:t>
            </a:r>
          </a:p>
        </p:txBody>
      </p:sp>
      <p:sp>
        <p:nvSpPr>
          <p:cNvPr id="4" name="Plasshaldar for lysbiletnummer 3"/>
          <p:cNvSpPr>
            <a:spLocks noGrp="1"/>
          </p:cNvSpPr>
          <p:nvPr>
            <p:ph type="sldNum" sz="quarter" idx="5"/>
          </p:nvPr>
        </p:nvSpPr>
        <p:spPr/>
        <p:txBody>
          <a:bodyPr/>
          <a:lstStyle/>
          <a:p>
            <a:fld id="{D1719F2E-302A-4B2F-A667-55631B3FACE1}" type="slidenum">
              <a:rPr lang="nn-NO" smtClean="0"/>
              <a:t>6</a:t>
            </a:fld>
            <a:endParaRPr lang="nn-NO"/>
          </a:p>
        </p:txBody>
      </p:sp>
    </p:spTree>
    <p:extLst>
      <p:ext uri="{BB962C8B-B14F-4D97-AF65-F5344CB8AC3E}">
        <p14:creationId xmlns:p14="http://schemas.microsoft.com/office/powerpoint/2010/main" val="145717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 Skal handverksfaga leve vidare, treng me fleire unge med, fleire møteplassar mellom skule, kulturskule og handverkarar – og meir langsiktige ordningar. Handverksløftet har gitt oss eit startpunkt, men dette er eit arbeid som må få tid. Kvart år har det skjedd nye ting som gjer at me klarar forme tilbodet endå betre, men det tek tid </a:t>
            </a:r>
            <a:r>
              <a:rPr lang="nn-NO" err="1"/>
              <a:t>ig</a:t>
            </a:r>
            <a:r>
              <a:rPr lang="nn-NO"/>
              <a:t> er per i dag personavhengig. No som sluttrapport for handverksløftet er levert går me inn i endå ei ny fase med fleire </a:t>
            </a:r>
            <a:r>
              <a:rPr lang="nn-NO" err="1"/>
              <a:t>ubesvarte</a:t>
            </a:r>
            <a:r>
              <a:rPr lang="nn-NO"/>
              <a:t> spørsmål. Utan midlar, kan me halde fram med kurs-samarbeid? Vil det bli andre midlar ein kan søkje? Bør me samarbeide på tvers av kommunane for å samle både ungdom og pengar? Kan me få til ei regional forankring? </a:t>
            </a:r>
          </a:p>
        </p:txBody>
      </p:sp>
      <p:sp>
        <p:nvSpPr>
          <p:cNvPr id="4" name="Plasshaldar for lysbiletnummer 3"/>
          <p:cNvSpPr>
            <a:spLocks noGrp="1"/>
          </p:cNvSpPr>
          <p:nvPr>
            <p:ph type="sldNum" sz="quarter" idx="5"/>
          </p:nvPr>
        </p:nvSpPr>
        <p:spPr/>
        <p:txBody>
          <a:bodyPr/>
          <a:lstStyle/>
          <a:p>
            <a:fld id="{D1719F2E-302A-4B2F-A667-55631B3FACE1}" type="slidenum">
              <a:rPr lang="nn-NO" smtClean="0"/>
              <a:t>7</a:t>
            </a:fld>
            <a:endParaRPr lang="nn-NO"/>
          </a:p>
        </p:txBody>
      </p:sp>
    </p:spTree>
    <p:extLst>
      <p:ext uri="{BB962C8B-B14F-4D97-AF65-F5344CB8AC3E}">
        <p14:creationId xmlns:p14="http://schemas.microsoft.com/office/powerpoint/2010/main" val="368388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n-NO"/>
              <a:t>Ein ting er i alle fall sikkert! Me har eit mykje betre tilbod kring handverk no enn før me fekk midlar frå Handverksløftet. Me har solide samarbeidspartnerar, me tenkjer og utviklar stadig noko nytt og mange </a:t>
            </a:r>
            <a:r>
              <a:rPr lang="nn-NO" err="1"/>
              <a:t>mange</a:t>
            </a:r>
            <a:r>
              <a:rPr lang="nn-NO"/>
              <a:t> born og unge har fått kjenne på kva hender kan skape!</a:t>
            </a:r>
          </a:p>
        </p:txBody>
      </p:sp>
      <p:sp>
        <p:nvSpPr>
          <p:cNvPr id="4" name="Plasshaldar for lysbiletnummer 3"/>
          <p:cNvSpPr>
            <a:spLocks noGrp="1"/>
          </p:cNvSpPr>
          <p:nvPr>
            <p:ph type="sldNum" sz="quarter" idx="5"/>
          </p:nvPr>
        </p:nvSpPr>
        <p:spPr/>
        <p:txBody>
          <a:bodyPr/>
          <a:lstStyle/>
          <a:p>
            <a:fld id="{D1719F2E-302A-4B2F-A667-55631B3FACE1}" type="slidenum">
              <a:rPr lang="nn-NO" smtClean="0"/>
              <a:t>8</a:t>
            </a:fld>
            <a:endParaRPr lang="nn-NO"/>
          </a:p>
        </p:txBody>
      </p:sp>
    </p:spTree>
    <p:extLst>
      <p:ext uri="{BB962C8B-B14F-4D97-AF65-F5344CB8AC3E}">
        <p14:creationId xmlns:p14="http://schemas.microsoft.com/office/powerpoint/2010/main" val="3720361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0693457" cy="6264275"/>
          </a:xfrm>
          <a:blipFill>
            <a:blip r:embed="rId2"/>
            <a:stretch>
              <a:fillRect/>
            </a:stretch>
          </a:blipFill>
        </p:spPr>
        <p:txBody>
          <a:bodyPr anchor="t"/>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nb-NO"/>
              <a:t>Klikk på ikonet for å legge til et bilde</a:t>
            </a:r>
            <a:endParaRPr lang="en-US"/>
          </a:p>
        </p:txBody>
      </p:sp>
      <p:sp>
        <p:nvSpPr>
          <p:cNvPr id="10" name="Title 1">
            <a:extLst>
              <a:ext uri="{FF2B5EF4-FFF2-40B4-BE49-F238E27FC236}">
                <a16:creationId xmlns:a16="http://schemas.microsoft.com/office/drawing/2014/main" id="{FE3CE8F7-36FD-64E1-C527-FE7F1C317425}"/>
              </a:ext>
            </a:extLst>
          </p:cNvPr>
          <p:cNvSpPr>
            <a:spLocks noGrp="1"/>
          </p:cNvSpPr>
          <p:nvPr>
            <p:ph type="title"/>
          </p:nvPr>
        </p:nvSpPr>
        <p:spPr>
          <a:xfrm>
            <a:off x="526832" y="1869895"/>
            <a:ext cx="9221689" cy="915969"/>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25" name="Plassholder for bilde 24">
            <a:extLst>
              <a:ext uri="{FF2B5EF4-FFF2-40B4-BE49-F238E27FC236}">
                <a16:creationId xmlns:a16="http://schemas.microsoft.com/office/drawing/2014/main" id="{EBEAE241-6B28-7E7F-FDB1-C6A8568742BE}"/>
              </a:ext>
            </a:extLst>
          </p:cNvPr>
          <p:cNvSpPr>
            <a:spLocks noGrp="1"/>
          </p:cNvSpPr>
          <p:nvPr>
            <p:ph type="pic" sz="quarter" idx="13"/>
          </p:nvPr>
        </p:nvSpPr>
        <p:spPr>
          <a:xfrm>
            <a:off x="-1" y="4171307"/>
            <a:ext cx="10691813" cy="2092967"/>
          </a:xfrm>
          <a:blipFill>
            <a:blip r:embed="rId3"/>
            <a:stretch>
              <a:fillRect/>
            </a:stretch>
          </a:blipFill>
        </p:spPr>
        <p:txBody>
          <a:bodyPr/>
          <a:lstStyle/>
          <a:p>
            <a:endParaRPr lang="nb-NO"/>
          </a:p>
        </p:txBody>
      </p:sp>
      <p:sp>
        <p:nvSpPr>
          <p:cNvPr id="42" name="Text Placeholder 43">
            <a:extLst>
              <a:ext uri="{FF2B5EF4-FFF2-40B4-BE49-F238E27FC236}">
                <a16:creationId xmlns:a16="http://schemas.microsoft.com/office/drawing/2014/main" id="{70910015-9D7E-D500-D35B-A60DFBCC04F2}"/>
              </a:ext>
            </a:extLst>
          </p:cNvPr>
          <p:cNvSpPr>
            <a:spLocks noGrp="1"/>
          </p:cNvSpPr>
          <p:nvPr>
            <p:ph type="body" sz="quarter" idx="12" hasCustomPrompt="1"/>
          </p:nvPr>
        </p:nvSpPr>
        <p:spPr>
          <a:xfrm>
            <a:off x="7930451" y="430053"/>
            <a:ext cx="2287627" cy="1194725"/>
          </a:xfrm>
          <a:blipFill>
            <a:blip r:embed="rId4"/>
            <a:srcRect/>
            <a:stretch>
              <a:fillRect t="10849" b="10849"/>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254672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old 2 spalter">
    <p:spTree>
      <p:nvGrpSpPr>
        <p:cNvPr id="1" name=""/>
        <p:cNvGrpSpPr/>
        <p:nvPr/>
      </p:nvGrpSpPr>
      <p:grpSpPr>
        <a:xfrm>
          <a:off x="0" y="0"/>
          <a:ext cx="0" cy="0"/>
          <a:chOff x="0" y="0"/>
          <a:chExt cx="0" cy="0"/>
        </a:xfrm>
      </p:grpSpPr>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2"/>
            <a:srcRect/>
            <a:stretch>
              <a:fillRect t="12899" r="1016" b="13653"/>
            </a:stretch>
          </a:blipFill>
        </p:spPr>
        <p:txBody>
          <a:bodyPr/>
          <a:lstStyle>
            <a:lvl1pPr marL="0" indent="0">
              <a:buNone/>
              <a:defRPr/>
            </a:lvl1pPr>
          </a:lstStyle>
          <a:p>
            <a:pPr lvl="0"/>
            <a:r>
              <a:rPr lang="en-US"/>
              <a:t> </a:t>
            </a:r>
            <a:endParaRPr lang="nb-NO"/>
          </a:p>
        </p:txBody>
      </p:sp>
      <p:sp>
        <p:nvSpPr>
          <p:cNvPr id="5" name="Plassholder for tekst 4">
            <a:extLst>
              <a:ext uri="{FF2B5EF4-FFF2-40B4-BE49-F238E27FC236}">
                <a16:creationId xmlns:a16="http://schemas.microsoft.com/office/drawing/2014/main" id="{C1FC9202-4175-B0DA-2E80-F1758DC09CDC}"/>
              </a:ext>
            </a:extLst>
          </p:cNvPr>
          <p:cNvSpPr>
            <a:spLocks noGrp="1"/>
          </p:cNvSpPr>
          <p:nvPr>
            <p:ph type="body" sz="quarter" idx="14" hasCustomPrompt="1"/>
          </p:nvPr>
        </p:nvSpPr>
        <p:spPr>
          <a:xfrm>
            <a:off x="735013" y="2398713"/>
            <a:ext cx="9221688" cy="2669046"/>
          </a:xfrm>
        </p:spPr>
        <p:txBody>
          <a:bodyPr numCol="2" spcCol="360000"/>
          <a:lstStyle>
            <a:lvl1pPr>
              <a:defRPr sz="1500"/>
            </a:lvl1pPr>
            <a:lvl2pPr marL="400965" indent="0">
              <a:buNone/>
              <a:defRPr/>
            </a:lvl2pPr>
            <a:lvl3pPr marL="801929" indent="0">
              <a:buNone/>
              <a:defRPr sz="1500"/>
            </a:lvl3pPr>
            <a:lvl4pPr>
              <a:defRPr sz="1500"/>
            </a:lvl4pPr>
            <a:lvl5pPr>
              <a:defRPr sz="1500"/>
            </a:lvl5pPr>
          </a:lstStyle>
          <a:p>
            <a:pPr lvl="2"/>
            <a:r>
              <a:rPr lang="nb-NO"/>
              <a:t>Tekst her</a:t>
            </a:r>
          </a:p>
        </p:txBody>
      </p:sp>
    </p:spTree>
    <p:extLst>
      <p:ext uri="{BB962C8B-B14F-4D97-AF65-F5344CB8AC3E}">
        <p14:creationId xmlns:p14="http://schemas.microsoft.com/office/powerpoint/2010/main" val="166971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tel og innhold 2 spalter">
    <p:spTree>
      <p:nvGrpSpPr>
        <p:cNvPr id="1" name=""/>
        <p:cNvGrpSpPr/>
        <p:nvPr/>
      </p:nvGrpSpPr>
      <p:grpSpPr>
        <a:xfrm>
          <a:off x="0" y="0"/>
          <a:ext cx="0" cy="0"/>
          <a:chOff x="0" y="0"/>
          <a:chExt cx="0" cy="0"/>
        </a:xfrm>
      </p:grpSpPr>
      <p:pic>
        <p:nvPicPr>
          <p:cNvPr id="3" name="Bilde 2" descr="Et bilde som inneholder sketch, strektegninger&#10;&#10;Automatisk generert beskrivelse">
            <a:extLst>
              <a:ext uri="{FF2B5EF4-FFF2-40B4-BE49-F238E27FC236}">
                <a16:creationId xmlns:a16="http://schemas.microsoft.com/office/drawing/2014/main" id="{FE388D1F-9648-5CDD-136C-8AA66D4D65EE}"/>
              </a:ext>
            </a:extLst>
          </p:cNvPr>
          <p:cNvPicPr>
            <a:picLocks noChangeAspect="1"/>
          </p:cNvPicPr>
          <p:nvPr userDrawn="1"/>
        </p:nvPicPr>
        <p:blipFill>
          <a:blip r:embed="rId2"/>
          <a:stretch>
            <a:fillRect/>
          </a:stretch>
        </p:blipFill>
        <p:spPr>
          <a:xfrm flipH="1">
            <a:off x="1" y="4478694"/>
            <a:ext cx="10691812" cy="1794912"/>
          </a:xfrm>
          <a:prstGeom prst="rect">
            <a:avLst/>
          </a:prstGeom>
        </p:spPr>
      </p:pic>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3"/>
            <a:srcRect/>
            <a:stretch>
              <a:fillRect t="12899" r="1016" b="13653"/>
            </a:stretch>
          </a:blipFill>
        </p:spPr>
        <p:txBody>
          <a:bodyPr/>
          <a:lstStyle>
            <a:lvl1pPr marL="0" indent="0">
              <a:buNone/>
              <a:defRPr/>
            </a:lvl1pPr>
          </a:lstStyle>
          <a:p>
            <a:pPr lvl="0"/>
            <a:r>
              <a:rPr lang="en-US"/>
              <a:t> </a:t>
            </a:r>
            <a:endParaRPr lang="nb-NO"/>
          </a:p>
        </p:txBody>
      </p:sp>
      <p:sp>
        <p:nvSpPr>
          <p:cNvPr id="5" name="Plassholder for tekst 4">
            <a:extLst>
              <a:ext uri="{FF2B5EF4-FFF2-40B4-BE49-F238E27FC236}">
                <a16:creationId xmlns:a16="http://schemas.microsoft.com/office/drawing/2014/main" id="{C1FC9202-4175-B0DA-2E80-F1758DC09CDC}"/>
              </a:ext>
            </a:extLst>
          </p:cNvPr>
          <p:cNvSpPr>
            <a:spLocks noGrp="1"/>
          </p:cNvSpPr>
          <p:nvPr>
            <p:ph type="body" sz="quarter" idx="14" hasCustomPrompt="1"/>
          </p:nvPr>
        </p:nvSpPr>
        <p:spPr>
          <a:xfrm>
            <a:off x="735013" y="2398713"/>
            <a:ext cx="9221688" cy="2669046"/>
          </a:xfrm>
        </p:spPr>
        <p:txBody>
          <a:bodyPr numCol="2" spcCol="360000"/>
          <a:lstStyle>
            <a:lvl1pPr>
              <a:defRPr sz="1500"/>
            </a:lvl1pPr>
            <a:lvl2pPr marL="400965" indent="0">
              <a:buNone/>
              <a:defRPr/>
            </a:lvl2pPr>
            <a:lvl3pPr marL="801929" indent="0">
              <a:buNone/>
              <a:defRPr sz="1500"/>
            </a:lvl3pPr>
            <a:lvl4pPr>
              <a:defRPr sz="1500"/>
            </a:lvl4pPr>
            <a:lvl5pPr>
              <a:defRPr sz="1500"/>
            </a:lvl5pPr>
          </a:lstStyle>
          <a:p>
            <a:pPr lvl="2"/>
            <a:r>
              <a:rPr lang="nb-NO"/>
              <a:t>Tekst her</a:t>
            </a:r>
          </a:p>
        </p:txBody>
      </p:sp>
    </p:spTree>
    <p:extLst>
      <p:ext uri="{BB962C8B-B14F-4D97-AF65-F5344CB8AC3E}">
        <p14:creationId xmlns:p14="http://schemas.microsoft.com/office/powerpoint/2010/main" val="2102416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tel og innhold 2 spalter">
    <p:spTree>
      <p:nvGrpSpPr>
        <p:cNvPr id="1" name=""/>
        <p:cNvGrpSpPr/>
        <p:nvPr/>
      </p:nvGrpSpPr>
      <p:grpSpPr>
        <a:xfrm>
          <a:off x="0" y="0"/>
          <a:ext cx="0" cy="0"/>
          <a:chOff x="0" y="0"/>
          <a:chExt cx="0" cy="0"/>
        </a:xfrm>
      </p:grpSpPr>
      <p:pic>
        <p:nvPicPr>
          <p:cNvPr id="3" name="Bilde 2" descr="Et bilde som inneholder silhuett&#10;&#10;Automatisk generert beskrivelse">
            <a:extLst>
              <a:ext uri="{FF2B5EF4-FFF2-40B4-BE49-F238E27FC236}">
                <a16:creationId xmlns:a16="http://schemas.microsoft.com/office/drawing/2014/main" id="{0C2730E9-D5AD-6C08-93DF-3DDB249FB283}"/>
              </a:ext>
            </a:extLst>
          </p:cNvPr>
          <p:cNvPicPr>
            <a:picLocks noChangeAspect="1"/>
          </p:cNvPicPr>
          <p:nvPr userDrawn="1"/>
        </p:nvPicPr>
        <p:blipFill>
          <a:blip r:embed="rId2"/>
          <a:stretch>
            <a:fillRect/>
          </a:stretch>
        </p:blipFill>
        <p:spPr>
          <a:xfrm>
            <a:off x="-1" y="4843433"/>
            <a:ext cx="10692065" cy="1420842"/>
          </a:xfrm>
          <a:prstGeom prst="rect">
            <a:avLst/>
          </a:prstGeom>
        </p:spPr>
      </p:pic>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3"/>
            <a:srcRect/>
            <a:stretch>
              <a:fillRect t="12899" r="1016" b="13653"/>
            </a:stretch>
          </a:blipFill>
        </p:spPr>
        <p:txBody>
          <a:bodyPr/>
          <a:lstStyle>
            <a:lvl1pPr marL="0" indent="0">
              <a:buNone/>
              <a:defRPr/>
            </a:lvl1pPr>
          </a:lstStyle>
          <a:p>
            <a:pPr lvl="0"/>
            <a:r>
              <a:rPr lang="en-US"/>
              <a:t> </a:t>
            </a:r>
            <a:endParaRPr lang="nb-NO"/>
          </a:p>
        </p:txBody>
      </p:sp>
      <p:sp>
        <p:nvSpPr>
          <p:cNvPr id="5" name="Plassholder for tekst 4">
            <a:extLst>
              <a:ext uri="{FF2B5EF4-FFF2-40B4-BE49-F238E27FC236}">
                <a16:creationId xmlns:a16="http://schemas.microsoft.com/office/drawing/2014/main" id="{C1FC9202-4175-B0DA-2E80-F1758DC09CDC}"/>
              </a:ext>
            </a:extLst>
          </p:cNvPr>
          <p:cNvSpPr>
            <a:spLocks noGrp="1"/>
          </p:cNvSpPr>
          <p:nvPr>
            <p:ph type="body" sz="quarter" idx="14" hasCustomPrompt="1"/>
          </p:nvPr>
        </p:nvSpPr>
        <p:spPr>
          <a:xfrm>
            <a:off x="735013" y="2398713"/>
            <a:ext cx="9221688" cy="2669046"/>
          </a:xfrm>
        </p:spPr>
        <p:txBody>
          <a:bodyPr numCol="2" spcCol="360000"/>
          <a:lstStyle>
            <a:lvl1pPr>
              <a:defRPr sz="1500"/>
            </a:lvl1pPr>
            <a:lvl2pPr marL="400965" indent="0">
              <a:buNone/>
              <a:defRPr/>
            </a:lvl2pPr>
            <a:lvl3pPr marL="801929" indent="0">
              <a:buNone/>
              <a:defRPr sz="1500"/>
            </a:lvl3pPr>
            <a:lvl4pPr>
              <a:defRPr sz="1500"/>
            </a:lvl4pPr>
            <a:lvl5pPr>
              <a:defRPr sz="1500"/>
            </a:lvl5pPr>
          </a:lstStyle>
          <a:p>
            <a:pPr lvl="2"/>
            <a:r>
              <a:rPr lang="nb-NO"/>
              <a:t>Tekst her</a:t>
            </a:r>
          </a:p>
        </p:txBody>
      </p:sp>
    </p:spTree>
    <p:extLst>
      <p:ext uri="{BB962C8B-B14F-4D97-AF65-F5344CB8AC3E}">
        <p14:creationId xmlns:p14="http://schemas.microsoft.com/office/powerpoint/2010/main" val="19698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designelement">
    <p:spTree>
      <p:nvGrpSpPr>
        <p:cNvPr id="1" name=""/>
        <p:cNvGrpSpPr/>
        <p:nvPr/>
      </p:nvGrpSpPr>
      <p:grpSpPr>
        <a:xfrm>
          <a:off x="0" y="0"/>
          <a:ext cx="0" cy="0"/>
          <a:chOff x="0" y="0"/>
          <a:chExt cx="0" cy="0"/>
        </a:xfrm>
      </p:grpSpPr>
      <p:sp>
        <p:nvSpPr>
          <p:cNvPr id="2" name="Title 1"/>
          <p:cNvSpPr>
            <a:spLocks noGrp="1"/>
          </p:cNvSpPr>
          <p:nvPr>
            <p:ph type="ctrTitle"/>
          </p:nvPr>
        </p:nvSpPr>
        <p:spPr>
          <a:xfrm>
            <a:off x="735062" y="1025195"/>
            <a:ext cx="8018860" cy="1111830"/>
          </a:xfrm>
        </p:spPr>
        <p:txBody>
          <a:bodyPr anchor="b">
            <a:normAutofit/>
          </a:bodyPr>
          <a:lstStyle>
            <a:lvl1pPr algn="l">
              <a:defRPr sz="3000" b="1" i="0">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Subtitle 2"/>
          <p:cNvSpPr>
            <a:spLocks noGrp="1"/>
          </p:cNvSpPr>
          <p:nvPr>
            <p:ph type="subTitle" idx="1"/>
          </p:nvPr>
        </p:nvSpPr>
        <p:spPr>
          <a:xfrm>
            <a:off x="735062" y="2544024"/>
            <a:ext cx="8018860" cy="2258587"/>
          </a:xfrm>
        </p:spPr>
        <p:txBody>
          <a:bodyPr/>
          <a:lstStyle>
            <a:lvl1pPr marL="0" indent="0" algn="l">
              <a:buNone/>
              <a:defRPr sz="2105" b="0" i="0">
                <a:latin typeface="Arial" panose="020B0604020202020204" pitchFamily="34" charset="0"/>
                <a:cs typeface="Arial" panose="020B0604020202020204" pitchFamily="34" charset="0"/>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9BC17C11-31F7-B74C-9426-D6F41D9849C4}" type="datetimeFigureOut">
              <a:rPr lang="nb-NO" smtClean="0"/>
              <a:t>12.02.2026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611B7B08-E126-AF4F-8192-206108D70283}" type="slidenum">
              <a:rPr lang="nb-NO" smtClean="0"/>
              <a:t>‹#›</a:t>
            </a:fld>
            <a:endParaRPr lang="nb-NO"/>
          </a:p>
        </p:txBody>
      </p:sp>
      <p:pic>
        <p:nvPicPr>
          <p:cNvPr id="7" name="Bilde 6">
            <a:extLst>
              <a:ext uri="{FF2B5EF4-FFF2-40B4-BE49-F238E27FC236}">
                <a16:creationId xmlns:a16="http://schemas.microsoft.com/office/drawing/2014/main" id="{DCE512B4-6A12-CDDE-454D-6CEF695894C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3531599"/>
            <a:ext cx="10723740" cy="2732676"/>
          </a:xfrm>
          <a:prstGeom prst="rect">
            <a:avLst/>
          </a:prstGeom>
        </p:spPr>
      </p:pic>
      <p:sp>
        <p:nvSpPr>
          <p:cNvPr id="9" name="Text Placeholder 43">
            <a:extLst>
              <a:ext uri="{FF2B5EF4-FFF2-40B4-BE49-F238E27FC236}">
                <a16:creationId xmlns:a16="http://schemas.microsoft.com/office/drawing/2014/main" id="{F09A9CF5-23E3-12B7-F9AE-51954A3B78D4}"/>
              </a:ext>
            </a:extLst>
          </p:cNvPr>
          <p:cNvSpPr>
            <a:spLocks noGrp="1"/>
          </p:cNvSpPr>
          <p:nvPr>
            <p:ph type="body" sz="quarter" idx="13" hasCustomPrompt="1"/>
          </p:nvPr>
        </p:nvSpPr>
        <p:spPr>
          <a:xfrm>
            <a:off x="7940725" y="430053"/>
            <a:ext cx="2287627" cy="1194725"/>
          </a:xfrm>
          <a:blipFill>
            <a:blip r:embed="rId3"/>
            <a:srcRect/>
            <a:stretch>
              <a:fillRect t="12899" r="1016" b="13653"/>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194476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e, tittel og innhol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4CD63B6-FCB7-5589-734B-203CD8270D23}"/>
              </a:ext>
            </a:extLst>
          </p:cNvPr>
          <p:cNvSpPr>
            <a:spLocks noGrp="1" noChangeAspect="1"/>
          </p:cNvSpPr>
          <p:nvPr>
            <p:ph type="pic" idx="1"/>
          </p:nvPr>
        </p:nvSpPr>
        <p:spPr>
          <a:xfrm>
            <a:off x="20548" y="10274"/>
            <a:ext cx="10693457" cy="3606229"/>
          </a:xfrm>
          <a:blipFill>
            <a:blip r:embed="rId2"/>
            <a:srcRect/>
            <a:stretch>
              <a:fillRect l="-1344" t="-41711" r="207" b="-58222"/>
            </a:stretch>
          </a:blipFill>
        </p:spPr>
        <p:txBody>
          <a:bodyPr anchor="t"/>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nb-NO"/>
              <a:t>Klikk på ikonet for å legge til et bilde</a:t>
            </a:r>
            <a:endParaRPr lang="en-US"/>
          </a:p>
        </p:txBody>
      </p:sp>
      <p:sp>
        <p:nvSpPr>
          <p:cNvPr id="14" name="Plassholder for bilde 13">
            <a:extLst>
              <a:ext uri="{FF2B5EF4-FFF2-40B4-BE49-F238E27FC236}">
                <a16:creationId xmlns:a16="http://schemas.microsoft.com/office/drawing/2014/main" id="{01F34E31-D9E6-DB0F-D3B6-4C50A408DC64}"/>
              </a:ext>
            </a:extLst>
          </p:cNvPr>
          <p:cNvSpPr>
            <a:spLocks noGrp="1"/>
          </p:cNvSpPr>
          <p:nvPr>
            <p:ph type="pic" sz="quarter" idx="10"/>
          </p:nvPr>
        </p:nvSpPr>
        <p:spPr>
          <a:xfrm>
            <a:off x="-1" y="2044557"/>
            <a:ext cx="10691813" cy="4219717"/>
          </a:xfrm>
          <a:blipFill>
            <a:blip r:embed="rId3"/>
            <a:srcRect/>
            <a:stretch>
              <a:fillRect l="-2540" t="-8499" r="-2436" b="-5161"/>
            </a:stretch>
          </a:blipFill>
        </p:spPr>
        <p:txBody>
          <a:bodyPr/>
          <a:lstStyle/>
          <a:p>
            <a:endParaRPr lang="nb-NO"/>
          </a:p>
        </p:txBody>
      </p:sp>
      <p:sp>
        <p:nvSpPr>
          <p:cNvPr id="16" name="Title 1">
            <a:extLst>
              <a:ext uri="{FF2B5EF4-FFF2-40B4-BE49-F238E27FC236}">
                <a16:creationId xmlns:a16="http://schemas.microsoft.com/office/drawing/2014/main" id="{D78D1D54-2303-2455-065C-DB27CE4E7E1A}"/>
              </a:ext>
            </a:extLst>
          </p:cNvPr>
          <p:cNvSpPr>
            <a:spLocks noGrp="1"/>
          </p:cNvSpPr>
          <p:nvPr>
            <p:ph type="title"/>
          </p:nvPr>
        </p:nvSpPr>
        <p:spPr>
          <a:xfrm>
            <a:off x="735062" y="332209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17" name="Content Placeholder 2">
            <a:extLst>
              <a:ext uri="{FF2B5EF4-FFF2-40B4-BE49-F238E27FC236}">
                <a16:creationId xmlns:a16="http://schemas.microsoft.com/office/drawing/2014/main" id="{F9DAD21D-4D03-7C9F-F092-B248A0B92110}"/>
              </a:ext>
            </a:extLst>
          </p:cNvPr>
          <p:cNvSpPr>
            <a:spLocks noGrp="1"/>
          </p:cNvSpPr>
          <p:nvPr>
            <p:ph idx="11"/>
          </p:nvPr>
        </p:nvSpPr>
        <p:spPr>
          <a:xfrm>
            <a:off x="735062" y="4195400"/>
            <a:ext cx="9221689" cy="174979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Text Placeholder 43">
            <a:extLst>
              <a:ext uri="{FF2B5EF4-FFF2-40B4-BE49-F238E27FC236}">
                <a16:creationId xmlns:a16="http://schemas.microsoft.com/office/drawing/2014/main" id="{D9C9689F-CD26-F6D7-1880-A41FD3D27654}"/>
              </a:ext>
            </a:extLst>
          </p:cNvPr>
          <p:cNvSpPr>
            <a:spLocks noGrp="1"/>
          </p:cNvSpPr>
          <p:nvPr>
            <p:ph type="body" sz="quarter" idx="12" hasCustomPrompt="1"/>
          </p:nvPr>
        </p:nvSpPr>
        <p:spPr>
          <a:xfrm>
            <a:off x="7930451" y="430053"/>
            <a:ext cx="2287627" cy="1194725"/>
          </a:xfrm>
          <a:blipFill>
            <a:blip r:embed="rId4"/>
            <a:srcRect/>
            <a:stretch>
              <a:fillRect t="10849" b="10849"/>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49429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735062" y="2445249"/>
            <a:ext cx="9221689" cy="319694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2"/>
            <a:srcRect/>
            <a:stretch>
              <a:fillRect t="12899" r="1016" b="13653"/>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12624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pic>
        <p:nvPicPr>
          <p:cNvPr id="6" name="Bilde 5" descr="Et bilde som inneholder sketch, strektegninger&#10;&#10;Automatisk generert beskrivelse">
            <a:extLst>
              <a:ext uri="{FF2B5EF4-FFF2-40B4-BE49-F238E27FC236}">
                <a16:creationId xmlns:a16="http://schemas.microsoft.com/office/drawing/2014/main" id="{172F2064-6970-5137-AE4C-341FBF74FF00}"/>
              </a:ext>
            </a:extLst>
          </p:cNvPr>
          <p:cNvPicPr>
            <a:picLocks noChangeAspect="1"/>
          </p:cNvPicPr>
          <p:nvPr userDrawn="1"/>
        </p:nvPicPr>
        <p:blipFill>
          <a:blip r:embed="rId2"/>
          <a:stretch>
            <a:fillRect/>
          </a:stretch>
        </p:blipFill>
        <p:spPr>
          <a:xfrm flipH="1">
            <a:off x="1" y="4478694"/>
            <a:ext cx="10691812" cy="1794912"/>
          </a:xfrm>
          <a:prstGeom prst="rect">
            <a:avLst/>
          </a:prstGeom>
        </p:spPr>
      </p:pic>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735062" y="2445249"/>
            <a:ext cx="9221689" cy="319694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3"/>
            <a:srcRect/>
            <a:stretch>
              <a:fillRect t="12899" r="1016" b="13653"/>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336573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pic>
        <p:nvPicPr>
          <p:cNvPr id="5" name="Bilde 4" descr="Et bilde som inneholder silhuett&#10;&#10;Automatisk generert beskrivelse">
            <a:extLst>
              <a:ext uri="{FF2B5EF4-FFF2-40B4-BE49-F238E27FC236}">
                <a16:creationId xmlns:a16="http://schemas.microsoft.com/office/drawing/2014/main" id="{31033DA4-CF96-F36A-0A34-4890DFBE1DB7}"/>
              </a:ext>
            </a:extLst>
          </p:cNvPr>
          <p:cNvPicPr>
            <a:picLocks noChangeAspect="1"/>
          </p:cNvPicPr>
          <p:nvPr userDrawn="1"/>
        </p:nvPicPr>
        <p:blipFill>
          <a:blip r:embed="rId2"/>
          <a:stretch>
            <a:fillRect/>
          </a:stretch>
        </p:blipFill>
        <p:spPr>
          <a:xfrm>
            <a:off x="-1" y="4843433"/>
            <a:ext cx="10692065" cy="1420842"/>
          </a:xfrm>
          <a:prstGeom prst="rect">
            <a:avLst/>
          </a:prstGeom>
        </p:spPr>
      </p:pic>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735062" y="2445249"/>
            <a:ext cx="9221689" cy="319694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3"/>
            <a:srcRect/>
            <a:stretch>
              <a:fillRect t="12899" r="1016" b="13653"/>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246361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735063" y="2445249"/>
            <a:ext cx="4610844" cy="319694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2"/>
            <a:srcRect/>
            <a:stretch>
              <a:fillRect t="12899" r="1016" b="13653"/>
            </a:stretch>
          </a:blipFill>
        </p:spPr>
        <p:txBody>
          <a:bodyPr/>
          <a:lstStyle>
            <a:lvl1pPr marL="0" indent="0">
              <a:buNone/>
              <a:defRPr/>
            </a:lvl1pPr>
          </a:lstStyle>
          <a:p>
            <a:pPr lvl="0"/>
            <a:r>
              <a:rPr lang="en-US"/>
              <a:t> </a:t>
            </a:r>
            <a:endParaRPr lang="nb-NO"/>
          </a:p>
        </p:txBody>
      </p:sp>
      <p:sp>
        <p:nvSpPr>
          <p:cNvPr id="4" name="Plassholder for bilde 4">
            <a:extLst>
              <a:ext uri="{FF2B5EF4-FFF2-40B4-BE49-F238E27FC236}">
                <a16:creationId xmlns:a16="http://schemas.microsoft.com/office/drawing/2014/main" id="{FC4F8DB3-BE4A-6D63-1879-2CBCE83737C9}"/>
              </a:ext>
            </a:extLst>
          </p:cNvPr>
          <p:cNvSpPr>
            <a:spLocks noGrp="1"/>
          </p:cNvSpPr>
          <p:nvPr>
            <p:ph type="pic" sz="quarter" idx="14"/>
          </p:nvPr>
        </p:nvSpPr>
        <p:spPr>
          <a:xfrm>
            <a:off x="5618163" y="2444750"/>
            <a:ext cx="4610100" cy="3197225"/>
          </a:xfrm>
          <a:blipFill dpi="0" rotWithShape="1">
            <a:blip r:embed="rId3"/>
            <a:srcRect/>
            <a:stretch>
              <a:fillRect l="-11645" r="-11645"/>
            </a:stretch>
          </a:blipFill>
        </p:spPr>
        <p:txBody>
          <a:bodyPr/>
          <a:lstStyle/>
          <a:p>
            <a:endParaRPr lang="nb-NO"/>
          </a:p>
        </p:txBody>
      </p:sp>
    </p:spTree>
    <p:extLst>
      <p:ext uri="{BB962C8B-B14F-4D97-AF65-F5344CB8AC3E}">
        <p14:creationId xmlns:p14="http://schemas.microsoft.com/office/powerpoint/2010/main" val="1842148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tel, innhold og bilde">
    <p:spTree>
      <p:nvGrpSpPr>
        <p:cNvPr id="1" name=""/>
        <p:cNvGrpSpPr/>
        <p:nvPr/>
      </p:nvGrpSpPr>
      <p:grpSpPr>
        <a:xfrm>
          <a:off x="0" y="0"/>
          <a:ext cx="0" cy="0"/>
          <a:chOff x="0" y="0"/>
          <a:chExt cx="0" cy="0"/>
        </a:xfrm>
      </p:grpSpPr>
      <p:pic>
        <p:nvPicPr>
          <p:cNvPr id="4" name="Bilde 3" descr="Et bilde som inneholder sketch, strektegninger&#10;&#10;Automatisk generert beskrivelse">
            <a:extLst>
              <a:ext uri="{FF2B5EF4-FFF2-40B4-BE49-F238E27FC236}">
                <a16:creationId xmlns:a16="http://schemas.microsoft.com/office/drawing/2014/main" id="{72CD9D7C-9448-68DA-1263-B1CB9EE6805D}"/>
              </a:ext>
            </a:extLst>
          </p:cNvPr>
          <p:cNvPicPr>
            <a:picLocks noChangeAspect="1"/>
          </p:cNvPicPr>
          <p:nvPr userDrawn="1"/>
        </p:nvPicPr>
        <p:blipFill>
          <a:blip r:embed="rId2"/>
          <a:stretch>
            <a:fillRect/>
          </a:stretch>
        </p:blipFill>
        <p:spPr>
          <a:xfrm flipH="1">
            <a:off x="1" y="4478694"/>
            <a:ext cx="10691812" cy="1794912"/>
          </a:xfrm>
          <a:prstGeom prst="rect">
            <a:avLst/>
          </a:prstGeom>
        </p:spPr>
      </p:pic>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735063" y="2445249"/>
            <a:ext cx="4610844" cy="319694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3"/>
            <a:srcRect/>
            <a:stretch>
              <a:fillRect t="12899" r="1016" b="13653"/>
            </a:stretch>
          </a:blipFill>
        </p:spPr>
        <p:txBody>
          <a:bodyPr/>
          <a:lstStyle>
            <a:lvl1pPr marL="0" indent="0">
              <a:buNone/>
              <a:defRPr/>
            </a:lvl1pPr>
          </a:lstStyle>
          <a:p>
            <a:pPr lvl="0"/>
            <a:r>
              <a:rPr lang="en-US"/>
              <a:t> </a:t>
            </a:r>
            <a:endParaRPr lang="nb-NO"/>
          </a:p>
        </p:txBody>
      </p:sp>
      <p:sp>
        <p:nvSpPr>
          <p:cNvPr id="5" name="Plassholder for bilde 4">
            <a:extLst>
              <a:ext uri="{FF2B5EF4-FFF2-40B4-BE49-F238E27FC236}">
                <a16:creationId xmlns:a16="http://schemas.microsoft.com/office/drawing/2014/main" id="{317A5203-52AD-C617-2F94-6976BF1571FB}"/>
              </a:ext>
            </a:extLst>
          </p:cNvPr>
          <p:cNvSpPr>
            <a:spLocks noGrp="1"/>
          </p:cNvSpPr>
          <p:nvPr>
            <p:ph type="pic" sz="quarter" idx="14"/>
          </p:nvPr>
        </p:nvSpPr>
        <p:spPr>
          <a:xfrm>
            <a:off x="5618163" y="2444750"/>
            <a:ext cx="4610100" cy="3197225"/>
          </a:xfrm>
          <a:blipFill dpi="0" rotWithShape="1">
            <a:blip r:embed="rId4"/>
            <a:srcRect/>
            <a:stretch>
              <a:fillRect l="-11645" r="-11645"/>
            </a:stretch>
          </a:blipFill>
        </p:spPr>
        <p:txBody>
          <a:bodyPr/>
          <a:lstStyle/>
          <a:p>
            <a:endParaRPr lang="nb-NO"/>
          </a:p>
        </p:txBody>
      </p:sp>
    </p:spTree>
    <p:extLst>
      <p:ext uri="{BB962C8B-B14F-4D97-AF65-F5344CB8AC3E}">
        <p14:creationId xmlns:p14="http://schemas.microsoft.com/office/powerpoint/2010/main" val="404911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tel, innhold og bilde">
    <p:spTree>
      <p:nvGrpSpPr>
        <p:cNvPr id="1" name=""/>
        <p:cNvGrpSpPr/>
        <p:nvPr/>
      </p:nvGrpSpPr>
      <p:grpSpPr>
        <a:xfrm>
          <a:off x="0" y="0"/>
          <a:ext cx="0" cy="0"/>
          <a:chOff x="0" y="0"/>
          <a:chExt cx="0" cy="0"/>
        </a:xfrm>
      </p:grpSpPr>
      <p:pic>
        <p:nvPicPr>
          <p:cNvPr id="4" name="Bilde 3" descr="Et bilde som inneholder silhuett&#10;&#10;Automatisk generert beskrivelse">
            <a:extLst>
              <a:ext uri="{FF2B5EF4-FFF2-40B4-BE49-F238E27FC236}">
                <a16:creationId xmlns:a16="http://schemas.microsoft.com/office/drawing/2014/main" id="{0488D164-E2D1-7958-16B2-52E63A108B78}"/>
              </a:ext>
            </a:extLst>
          </p:cNvPr>
          <p:cNvPicPr>
            <a:picLocks noChangeAspect="1"/>
          </p:cNvPicPr>
          <p:nvPr userDrawn="1"/>
        </p:nvPicPr>
        <p:blipFill>
          <a:blip r:embed="rId2"/>
          <a:stretch>
            <a:fillRect/>
          </a:stretch>
        </p:blipFill>
        <p:spPr>
          <a:xfrm>
            <a:off x="-1" y="4843433"/>
            <a:ext cx="10692065" cy="1420842"/>
          </a:xfrm>
          <a:prstGeom prst="rect">
            <a:avLst/>
          </a:prstGeom>
        </p:spPr>
      </p:pic>
      <p:sp>
        <p:nvSpPr>
          <p:cNvPr id="2" name="Title 1"/>
          <p:cNvSpPr>
            <a:spLocks noGrp="1"/>
          </p:cNvSpPr>
          <p:nvPr>
            <p:ph type="title"/>
          </p:nvPr>
        </p:nvSpPr>
        <p:spPr>
          <a:xfrm>
            <a:off x="735062" y="1571942"/>
            <a:ext cx="9221689" cy="588822"/>
          </a:xfrm>
        </p:spPr>
        <p:txBody>
          <a:bodyPr>
            <a:normAutofit/>
          </a:bodyPr>
          <a:lstStyle>
            <a:lvl1pPr>
              <a:defRPr sz="2800" b="1" i="0">
                <a:solidFill>
                  <a:schemeClr val="tx1"/>
                </a:solidFill>
                <a:latin typeface="Arial" panose="020B0604020202020204" pitchFamily="34" charset="0"/>
                <a:cs typeface="Arial" panose="020B0604020202020204" pitchFamily="34" charset="0"/>
              </a:defRPr>
            </a:lvl1pPr>
          </a:lstStyle>
          <a:p>
            <a:r>
              <a:rPr lang="nb-NO"/>
              <a:t>Klikk for å redigere tittelstil</a:t>
            </a:r>
            <a:endParaRPr lang="en-US"/>
          </a:p>
        </p:txBody>
      </p:sp>
      <p:sp>
        <p:nvSpPr>
          <p:cNvPr id="3" name="Content Placeholder 2"/>
          <p:cNvSpPr>
            <a:spLocks noGrp="1"/>
          </p:cNvSpPr>
          <p:nvPr>
            <p:ph idx="1"/>
          </p:nvPr>
        </p:nvSpPr>
        <p:spPr>
          <a:xfrm>
            <a:off x="735063" y="2445249"/>
            <a:ext cx="4610844" cy="319694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43">
            <a:extLst>
              <a:ext uri="{FF2B5EF4-FFF2-40B4-BE49-F238E27FC236}">
                <a16:creationId xmlns:a16="http://schemas.microsoft.com/office/drawing/2014/main" id="{B12F8089-2C64-5F92-F628-91E0E166B657}"/>
              </a:ext>
            </a:extLst>
          </p:cNvPr>
          <p:cNvSpPr>
            <a:spLocks noGrp="1"/>
          </p:cNvSpPr>
          <p:nvPr>
            <p:ph type="body" sz="quarter" idx="13" hasCustomPrompt="1"/>
          </p:nvPr>
        </p:nvSpPr>
        <p:spPr>
          <a:xfrm>
            <a:off x="7940725" y="430053"/>
            <a:ext cx="2287627" cy="1194725"/>
          </a:xfrm>
          <a:blipFill>
            <a:blip r:embed="rId3"/>
            <a:srcRect/>
            <a:stretch>
              <a:fillRect t="12899" r="1016" b="13653"/>
            </a:stretch>
          </a:blipFill>
        </p:spPr>
        <p:txBody>
          <a:bodyPr/>
          <a:lstStyle>
            <a:lvl1pPr marL="0" indent="0">
              <a:buNone/>
              <a:defRPr/>
            </a:lvl1pPr>
          </a:lstStyle>
          <a:p>
            <a:pPr lvl="0"/>
            <a:r>
              <a:rPr lang="en-US"/>
              <a:t> </a:t>
            </a:r>
            <a:endParaRPr lang="nb-NO"/>
          </a:p>
        </p:txBody>
      </p:sp>
      <p:sp>
        <p:nvSpPr>
          <p:cNvPr id="6" name="Plassholder for bilde 4">
            <a:extLst>
              <a:ext uri="{FF2B5EF4-FFF2-40B4-BE49-F238E27FC236}">
                <a16:creationId xmlns:a16="http://schemas.microsoft.com/office/drawing/2014/main" id="{1952E81A-6F39-897E-3DDF-964746FA6C2D}"/>
              </a:ext>
            </a:extLst>
          </p:cNvPr>
          <p:cNvSpPr>
            <a:spLocks noGrp="1"/>
          </p:cNvSpPr>
          <p:nvPr>
            <p:ph type="pic" sz="quarter" idx="14"/>
          </p:nvPr>
        </p:nvSpPr>
        <p:spPr>
          <a:xfrm>
            <a:off x="5618163" y="2444750"/>
            <a:ext cx="4610100" cy="3197225"/>
          </a:xfrm>
          <a:blipFill dpi="0" rotWithShape="1">
            <a:blip r:embed="rId4"/>
            <a:srcRect/>
            <a:stretch>
              <a:fillRect l="-11645" r="-11645"/>
            </a:stretch>
          </a:blipFill>
        </p:spPr>
        <p:txBody>
          <a:bodyPr/>
          <a:lstStyle/>
          <a:p>
            <a:endParaRPr lang="nb-NO"/>
          </a:p>
        </p:txBody>
      </p:sp>
    </p:spTree>
    <p:extLst>
      <p:ext uri="{BB962C8B-B14F-4D97-AF65-F5344CB8AC3E}">
        <p14:creationId xmlns:p14="http://schemas.microsoft.com/office/powerpoint/2010/main" val="3530599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333515"/>
            <a:ext cx="9221689" cy="1210804"/>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35062" y="1667573"/>
            <a:ext cx="9221689" cy="397462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35062" y="5806055"/>
            <a:ext cx="2405658" cy="333515"/>
          </a:xfrm>
          <a:prstGeom prst="rect">
            <a:avLst/>
          </a:prstGeom>
        </p:spPr>
        <p:txBody>
          <a:bodyPr vert="horz" lIns="91440" tIns="45720" rIns="91440" bIns="45720" rtlCol="0" anchor="ctr"/>
          <a:lstStyle>
            <a:lvl1pPr algn="l">
              <a:defRPr sz="1052">
                <a:solidFill>
                  <a:schemeClr val="tx1">
                    <a:tint val="75000"/>
                  </a:schemeClr>
                </a:solidFill>
              </a:defRPr>
            </a:lvl1pPr>
          </a:lstStyle>
          <a:p>
            <a:fld id="{9BC17C11-31F7-B74C-9426-D6F41D9849C4}" type="datetimeFigureOut">
              <a:rPr lang="nb-NO" smtClean="0"/>
              <a:t>12.02.2026</a:t>
            </a:fld>
            <a:endParaRPr lang="nb-NO"/>
          </a:p>
        </p:txBody>
      </p:sp>
      <p:sp>
        <p:nvSpPr>
          <p:cNvPr id="5" name="Footer Placeholder 4"/>
          <p:cNvSpPr>
            <a:spLocks noGrp="1"/>
          </p:cNvSpPr>
          <p:nvPr>
            <p:ph type="ftr" sz="quarter" idx="3"/>
          </p:nvPr>
        </p:nvSpPr>
        <p:spPr>
          <a:xfrm>
            <a:off x="3541663" y="5806055"/>
            <a:ext cx="3608487" cy="333515"/>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7551093" y="5806055"/>
            <a:ext cx="2405658" cy="333515"/>
          </a:xfrm>
          <a:prstGeom prst="rect">
            <a:avLst/>
          </a:prstGeom>
        </p:spPr>
        <p:txBody>
          <a:bodyPr vert="horz" lIns="91440" tIns="45720" rIns="91440" bIns="45720" rtlCol="0" anchor="ctr"/>
          <a:lstStyle>
            <a:lvl1pPr algn="r">
              <a:defRPr sz="1052">
                <a:solidFill>
                  <a:schemeClr val="tx1">
                    <a:tint val="75000"/>
                  </a:schemeClr>
                </a:solidFill>
              </a:defRPr>
            </a:lvl1pPr>
          </a:lstStyle>
          <a:p>
            <a:fld id="{611B7B08-E126-AF4F-8192-206108D70283}" type="slidenum">
              <a:rPr lang="nb-NO" smtClean="0"/>
              <a:t>‹#›</a:t>
            </a:fld>
            <a:endParaRPr lang="nb-NO"/>
          </a:p>
        </p:txBody>
      </p:sp>
    </p:spTree>
    <p:extLst>
      <p:ext uri="{BB962C8B-B14F-4D97-AF65-F5344CB8AC3E}">
        <p14:creationId xmlns:p14="http://schemas.microsoft.com/office/powerpoint/2010/main" val="3639988796"/>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6" r:id="rId3"/>
    <p:sldLayoutId id="2147483662" r:id="rId4"/>
    <p:sldLayoutId id="2147483672" r:id="rId5"/>
    <p:sldLayoutId id="2147483673" r:id="rId6"/>
    <p:sldLayoutId id="2147483671" r:id="rId7"/>
    <p:sldLayoutId id="2147483674" r:id="rId8"/>
    <p:sldLayoutId id="2147483675" r:id="rId9"/>
    <p:sldLayoutId id="2147483670" r:id="rId10"/>
    <p:sldLayoutId id="2147483676" r:id="rId11"/>
    <p:sldLayoutId id="2147483677" r:id="rId12"/>
  </p:sldLayoutIdLst>
  <p:txStyles>
    <p:titleStyle>
      <a:lvl1pPr algn="l" defTabSz="801929" rtl="0" eaLnBrk="1" latinLnBrk="0" hangingPunct="1">
        <a:lnSpc>
          <a:spcPct val="9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b="0" i="0" kern="1200">
          <a:solidFill>
            <a:schemeClr val="tx1"/>
          </a:solidFill>
          <a:latin typeface="Arial" panose="020B0604020202020204" pitchFamily="34" charset="0"/>
          <a:ea typeface="+mn-ea"/>
          <a:cs typeface="Arial" panose="020B0604020202020204" pitchFamily="34" charset="0"/>
        </a:defRPr>
      </a:lvl1pPr>
      <a:lvl2pPr marL="601447" indent="-200482" algn="l" defTabSz="801929" rtl="0" eaLnBrk="1" latinLnBrk="0" hangingPunct="1">
        <a:lnSpc>
          <a:spcPct val="90000"/>
        </a:lnSpc>
        <a:spcBef>
          <a:spcPts val="439"/>
        </a:spcBef>
        <a:buFont typeface="Arial" panose="020B0604020202020204" pitchFamily="34" charset="0"/>
        <a:buChar char="•"/>
        <a:defRPr sz="2105" b="0" i="0" kern="1200">
          <a:solidFill>
            <a:schemeClr val="tx1"/>
          </a:solidFill>
          <a:latin typeface="Arial" panose="020B0604020202020204" pitchFamily="34" charset="0"/>
          <a:ea typeface="+mn-ea"/>
          <a:cs typeface="Arial" panose="020B0604020202020204" pitchFamily="34" charset="0"/>
        </a:defRPr>
      </a:lvl2pPr>
      <a:lvl3pPr marL="1002411" indent="-200482" algn="l" defTabSz="801929" rtl="0" eaLnBrk="1" latinLnBrk="0" hangingPunct="1">
        <a:lnSpc>
          <a:spcPct val="90000"/>
        </a:lnSpc>
        <a:spcBef>
          <a:spcPts val="439"/>
        </a:spcBef>
        <a:buFont typeface="Arial" panose="020B0604020202020204" pitchFamily="34" charset="0"/>
        <a:buChar char="•"/>
        <a:defRPr sz="1754" b="0" i="0" kern="1200">
          <a:solidFill>
            <a:schemeClr val="tx1"/>
          </a:solidFill>
          <a:latin typeface="Arial" panose="020B0604020202020204" pitchFamily="34" charset="0"/>
          <a:ea typeface="+mn-ea"/>
          <a:cs typeface="Arial" panose="020B0604020202020204" pitchFamily="34" charset="0"/>
        </a:defRPr>
      </a:lvl3pPr>
      <a:lvl4pPr marL="1403375" indent="-200482" algn="l" defTabSz="801929" rtl="0" eaLnBrk="1" latinLnBrk="0" hangingPunct="1">
        <a:lnSpc>
          <a:spcPct val="90000"/>
        </a:lnSpc>
        <a:spcBef>
          <a:spcPts val="439"/>
        </a:spcBef>
        <a:buFont typeface="Arial" panose="020B0604020202020204" pitchFamily="34" charset="0"/>
        <a:buChar char="•"/>
        <a:defRPr sz="1579" b="0" i="0" kern="1200">
          <a:solidFill>
            <a:schemeClr val="tx1"/>
          </a:solidFill>
          <a:latin typeface="Arial" panose="020B0604020202020204" pitchFamily="34" charset="0"/>
          <a:ea typeface="+mn-ea"/>
          <a:cs typeface="Arial" panose="020B0604020202020204" pitchFamily="34" charset="0"/>
        </a:defRPr>
      </a:lvl4pPr>
      <a:lvl5pPr marL="1804340" indent="-200482" algn="l" defTabSz="801929" rtl="0" eaLnBrk="1" latinLnBrk="0" hangingPunct="1">
        <a:lnSpc>
          <a:spcPct val="90000"/>
        </a:lnSpc>
        <a:spcBef>
          <a:spcPts val="439"/>
        </a:spcBef>
        <a:buFont typeface="Arial" panose="020B0604020202020204" pitchFamily="34" charset="0"/>
        <a:buChar char="•"/>
        <a:defRPr sz="1579" b="0" i="0" kern="1200">
          <a:solidFill>
            <a:schemeClr val="tx1"/>
          </a:solidFill>
          <a:latin typeface="Arial" panose="020B0604020202020204" pitchFamily="34" charset="0"/>
          <a:ea typeface="+mn-ea"/>
          <a:cs typeface="Arial" panose="020B060402020202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aldar for bilete 1">
            <a:extLst>
              <a:ext uri="{FF2B5EF4-FFF2-40B4-BE49-F238E27FC236}">
                <a16:creationId xmlns:a16="http://schemas.microsoft.com/office/drawing/2014/main" id="{C53B730F-EC9E-65DF-E1E7-A2EBB8BB9CC2}"/>
              </a:ext>
            </a:extLst>
          </p:cNvPr>
          <p:cNvPicPr>
            <a:picLocks noGrp="1" noChangeAspect="1"/>
          </p:cNvPicPr>
          <p:nvPr>
            <p:ph type="pic" idx="1"/>
          </p:nvPr>
        </p:nvPicPr>
        <p:blipFill>
          <a:blip r:embed="rId3"/>
          <a:srcRect t="7822" b="7822"/>
          <a:stretch>
            <a:fillRect/>
          </a:stretch>
        </p:blipFill>
        <p:spPr>
          <a:xfrm>
            <a:off x="-1588" y="-150813"/>
            <a:ext cx="10693401" cy="6264276"/>
          </a:xfrm>
          <a:prstGeom prst="rect">
            <a:avLst/>
          </a:prstGeom>
        </p:spPr>
      </p:pic>
      <p:sp>
        <p:nvSpPr>
          <p:cNvPr id="3" name="Tittel 2">
            <a:extLst>
              <a:ext uri="{FF2B5EF4-FFF2-40B4-BE49-F238E27FC236}">
                <a16:creationId xmlns:a16="http://schemas.microsoft.com/office/drawing/2014/main" id="{7153381C-92A7-0DAF-476C-3847D22D5C41}"/>
              </a:ext>
            </a:extLst>
          </p:cNvPr>
          <p:cNvSpPr>
            <a:spLocks noGrp="1"/>
          </p:cNvSpPr>
          <p:nvPr>
            <p:ph type="title"/>
          </p:nvPr>
        </p:nvSpPr>
        <p:spPr>
          <a:xfrm>
            <a:off x="225143" y="2674152"/>
            <a:ext cx="9221689" cy="915969"/>
          </a:xfrm>
        </p:spPr>
        <p:txBody>
          <a:bodyPr>
            <a:normAutofit fontScale="90000"/>
          </a:bodyPr>
          <a:lstStyle/>
          <a:p>
            <a:r>
              <a:rPr lang="nb-NO"/>
              <a:t>Handverksløftet i Vinje </a:t>
            </a:r>
            <a:r>
              <a:rPr lang="nb-NO" err="1"/>
              <a:t>kulturskule</a:t>
            </a:r>
            <a:br>
              <a:rPr lang="nb-NO"/>
            </a:br>
            <a:r>
              <a:rPr lang="nb-NO" sz="2000"/>
              <a:t>- Rekruttering, samarbeid og </a:t>
            </a:r>
            <a:r>
              <a:rPr lang="nb-NO" sz="2000" err="1"/>
              <a:t>berekraft</a:t>
            </a:r>
            <a:r>
              <a:rPr lang="nb-NO" sz="2000"/>
              <a:t> </a:t>
            </a:r>
            <a:br>
              <a:rPr lang="nb-NO" sz="2000"/>
            </a:br>
            <a:r>
              <a:rPr lang="nb-NO" sz="2000"/>
              <a:t>   i tradisjonshandverk.</a:t>
            </a:r>
          </a:p>
        </p:txBody>
      </p:sp>
      <p:sp>
        <p:nvSpPr>
          <p:cNvPr id="8" name="Plasshaldar for bilete 7">
            <a:extLst>
              <a:ext uri="{FF2B5EF4-FFF2-40B4-BE49-F238E27FC236}">
                <a16:creationId xmlns:a16="http://schemas.microsoft.com/office/drawing/2014/main" id="{9C649472-1070-07F6-6CC9-F1973A383A9D}"/>
              </a:ext>
            </a:extLst>
          </p:cNvPr>
          <p:cNvSpPr>
            <a:spLocks noGrp="1"/>
          </p:cNvSpPr>
          <p:nvPr>
            <p:ph type="pic" sz="quarter" idx="13"/>
          </p:nvPr>
        </p:nvSpPr>
        <p:spPr/>
        <p:txBody>
          <a:bodyPr/>
          <a:lstStyle/>
          <a:p>
            <a:endParaRPr lang="nn-NO"/>
          </a:p>
        </p:txBody>
      </p:sp>
      <p:sp>
        <p:nvSpPr>
          <p:cNvPr id="7" name="Plasshaldar for tekst 6">
            <a:extLst>
              <a:ext uri="{FF2B5EF4-FFF2-40B4-BE49-F238E27FC236}">
                <a16:creationId xmlns:a16="http://schemas.microsoft.com/office/drawing/2014/main" id="{6B23E4EF-5E1C-4BFD-7804-5ADDEB6DDD94}"/>
              </a:ext>
            </a:extLst>
          </p:cNvPr>
          <p:cNvSpPr>
            <a:spLocks noGrp="1"/>
          </p:cNvSpPr>
          <p:nvPr>
            <p:ph type="body" sz="quarter" idx="12"/>
          </p:nvPr>
        </p:nvSpPr>
        <p:spPr/>
        <p:txBody>
          <a:bodyPr/>
          <a:lstStyle/>
          <a:p>
            <a:endParaRPr lang="nn-NO"/>
          </a:p>
        </p:txBody>
      </p:sp>
    </p:spTree>
    <p:extLst>
      <p:ext uri="{BB962C8B-B14F-4D97-AF65-F5344CB8AC3E}">
        <p14:creationId xmlns:p14="http://schemas.microsoft.com/office/powerpoint/2010/main" val="18261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1B52F8-AE5D-5350-7891-62CCE8F143F1}"/>
              </a:ext>
            </a:extLst>
          </p:cNvPr>
          <p:cNvSpPr>
            <a:spLocks noGrp="1"/>
          </p:cNvSpPr>
          <p:nvPr>
            <p:ph type="ctrTitle"/>
          </p:nvPr>
        </p:nvSpPr>
        <p:spPr/>
        <p:txBody>
          <a:bodyPr/>
          <a:lstStyle/>
          <a:p>
            <a:r>
              <a:rPr lang="nb-NO" err="1"/>
              <a:t>Kvifor</a:t>
            </a:r>
            <a:r>
              <a:rPr lang="nb-NO"/>
              <a:t> starta </a:t>
            </a:r>
            <a:r>
              <a:rPr lang="nb-NO" err="1"/>
              <a:t>me</a:t>
            </a:r>
            <a:r>
              <a:rPr lang="nb-NO"/>
              <a:t>?</a:t>
            </a:r>
          </a:p>
        </p:txBody>
      </p:sp>
      <p:sp>
        <p:nvSpPr>
          <p:cNvPr id="3" name="Undertittel 2">
            <a:extLst>
              <a:ext uri="{FF2B5EF4-FFF2-40B4-BE49-F238E27FC236}">
                <a16:creationId xmlns:a16="http://schemas.microsoft.com/office/drawing/2014/main" id="{6B612E92-A1C8-6061-9719-F127E8882488}"/>
              </a:ext>
            </a:extLst>
          </p:cNvPr>
          <p:cNvSpPr>
            <a:spLocks noGrp="1"/>
          </p:cNvSpPr>
          <p:nvPr>
            <p:ph type="subTitle" idx="1"/>
          </p:nvPr>
        </p:nvSpPr>
        <p:spPr>
          <a:xfrm>
            <a:off x="735062" y="2451745"/>
            <a:ext cx="8018860" cy="2258587"/>
          </a:xfrm>
        </p:spPr>
        <p:txBody>
          <a:bodyPr/>
          <a:lstStyle/>
          <a:p>
            <a:r>
              <a:rPr lang="nb-NO"/>
              <a:t>- Visuell kunst </a:t>
            </a:r>
            <a:r>
              <a:rPr lang="nb-NO">
                <a:sym typeface="Wingdings" panose="05000000000000000000" pitchFamily="2" charset="2"/>
              </a:rPr>
              <a:t> tradisjonshandverk?</a:t>
            </a:r>
          </a:p>
          <a:p>
            <a:pPr marL="342900" indent="-342900">
              <a:buFontTx/>
              <a:buChar char="-"/>
            </a:pPr>
            <a:r>
              <a:rPr lang="nb-NO">
                <a:sym typeface="Wingdings" panose="05000000000000000000" pitchFamily="2" charset="2"/>
              </a:rPr>
              <a:t>Behov for rekruttering</a:t>
            </a:r>
          </a:p>
          <a:p>
            <a:pPr marL="342900" indent="-342900">
              <a:buFontTx/>
              <a:buChar char="-"/>
            </a:pPr>
            <a:r>
              <a:rPr lang="nb-NO">
                <a:sym typeface="Wingdings" panose="05000000000000000000" pitchFamily="2" charset="2"/>
              </a:rPr>
              <a:t>Kulturarv og verdiskaping i framtida</a:t>
            </a:r>
          </a:p>
          <a:p>
            <a:pPr marL="342900" indent="-342900">
              <a:buFontTx/>
              <a:buChar char="-"/>
            </a:pPr>
            <a:r>
              <a:rPr lang="nb-NO" err="1">
                <a:sym typeface="Wingdings" panose="05000000000000000000" pitchFamily="2" charset="2"/>
              </a:rPr>
              <a:t>Skaparkraft</a:t>
            </a:r>
            <a:r>
              <a:rPr lang="nb-NO">
                <a:sym typeface="Wingdings" panose="05000000000000000000" pitchFamily="2" charset="2"/>
              </a:rPr>
              <a:t> akkurat no.</a:t>
            </a:r>
            <a:endParaRPr lang="nb-NO"/>
          </a:p>
        </p:txBody>
      </p:sp>
      <p:sp>
        <p:nvSpPr>
          <p:cNvPr id="4" name="Plassholder for tekst 3">
            <a:extLst>
              <a:ext uri="{FF2B5EF4-FFF2-40B4-BE49-F238E27FC236}">
                <a16:creationId xmlns:a16="http://schemas.microsoft.com/office/drawing/2014/main" id="{046C75EC-62B3-359A-7FF0-09B7514EDDCF}"/>
              </a:ext>
            </a:extLst>
          </p:cNvPr>
          <p:cNvSpPr>
            <a:spLocks noGrp="1"/>
          </p:cNvSpPr>
          <p:nvPr>
            <p:ph type="body" sz="quarter" idx="13"/>
          </p:nvPr>
        </p:nvSpPr>
        <p:spPr/>
        <p:txBody>
          <a:bodyPr/>
          <a:lstStyle/>
          <a:p>
            <a:endParaRPr lang="nb-NO"/>
          </a:p>
        </p:txBody>
      </p:sp>
      <p:pic>
        <p:nvPicPr>
          <p:cNvPr id="5" name="Bilete 4">
            <a:extLst>
              <a:ext uri="{FF2B5EF4-FFF2-40B4-BE49-F238E27FC236}">
                <a16:creationId xmlns:a16="http://schemas.microsoft.com/office/drawing/2014/main" id="{1EE36E2C-1D32-0F03-AFB0-1C5B7AF4387D}"/>
              </a:ext>
            </a:extLst>
          </p:cNvPr>
          <p:cNvPicPr>
            <a:picLocks noChangeAspect="1"/>
          </p:cNvPicPr>
          <p:nvPr/>
        </p:nvPicPr>
        <p:blipFill>
          <a:blip r:embed="rId3"/>
          <a:srcRect l="27727" t="5405" b="32927"/>
          <a:stretch>
            <a:fillRect/>
          </a:stretch>
        </p:blipFill>
        <p:spPr>
          <a:xfrm>
            <a:off x="5978877" y="2137025"/>
            <a:ext cx="2886022" cy="3319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567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54F3B466-886B-E9B7-DD1F-92D46F8F790F}"/>
              </a:ext>
            </a:extLst>
          </p:cNvPr>
          <p:cNvSpPr>
            <a:spLocks noGrp="1"/>
          </p:cNvSpPr>
          <p:nvPr>
            <p:ph type="pic" idx="1"/>
          </p:nvPr>
        </p:nvSpPr>
        <p:spPr/>
        <p:txBody>
          <a:bodyPr/>
          <a:lstStyle/>
          <a:p>
            <a:endParaRPr lang="nn-NO"/>
          </a:p>
        </p:txBody>
      </p:sp>
      <p:sp>
        <p:nvSpPr>
          <p:cNvPr id="3" name="Plassholder for bilde 2">
            <a:extLst>
              <a:ext uri="{FF2B5EF4-FFF2-40B4-BE49-F238E27FC236}">
                <a16:creationId xmlns:a16="http://schemas.microsoft.com/office/drawing/2014/main" id="{6070395B-2E10-A4AC-9BFE-419B21CDD2F0}"/>
              </a:ext>
            </a:extLst>
          </p:cNvPr>
          <p:cNvSpPr>
            <a:spLocks noGrp="1"/>
          </p:cNvSpPr>
          <p:nvPr>
            <p:ph type="pic" sz="quarter" idx="10"/>
          </p:nvPr>
        </p:nvSpPr>
        <p:spPr/>
        <p:txBody>
          <a:bodyPr/>
          <a:lstStyle/>
          <a:p>
            <a:endParaRPr lang="nn-NO"/>
          </a:p>
        </p:txBody>
      </p:sp>
      <p:sp>
        <p:nvSpPr>
          <p:cNvPr id="4" name="Tittel 3">
            <a:extLst>
              <a:ext uri="{FF2B5EF4-FFF2-40B4-BE49-F238E27FC236}">
                <a16:creationId xmlns:a16="http://schemas.microsoft.com/office/drawing/2014/main" id="{1CBD85FF-9BD7-1211-BBB8-9744071457BF}"/>
              </a:ext>
            </a:extLst>
          </p:cNvPr>
          <p:cNvSpPr>
            <a:spLocks noGrp="1"/>
          </p:cNvSpPr>
          <p:nvPr>
            <p:ph type="title"/>
          </p:nvPr>
        </p:nvSpPr>
        <p:spPr/>
        <p:txBody>
          <a:bodyPr>
            <a:normAutofit/>
          </a:bodyPr>
          <a:lstStyle/>
          <a:p>
            <a:r>
              <a:rPr lang="nb-NO" err="1"/>
              <a:t>Frå</a:t>
            </a:r>
            <a:r>
              <a:rPr lang="nb-NO"/>
              <a:t> </a:t>
            </a:r>
            <a:r>
              <a:rPr lang="nb-NO" err="1"/>
              <a:t>idè</a:t>
            </a:r>
            <a:r>
              <a:rPr lang="nb-NO"/>
              <a:t> til handling – Kva gjorde </a:t>
            </a:r>
            <a:r>
              <a:rPr lang="nb-NO" err="1"/>
              <a:t>me</a:t>
            </a:r>
            <a:r>
              <a:rPr lang="nb-NO"/>
              <a:t>?</a:t>
            </a:r>
          </a:p>
        </p:txBody>
      </p:sp>
      <p:sp>
        <p:nvSpPr>
          <p:cNvPr id="5" name="Plassholder for innhold 4">
            <a:extLst>
              <a:ext uri="{FF2B5EF4-FFF2-40B4-BE49-F238E27FC236}">
                <a16:creationId xmlns:a16="http://schemas.microsoft.com/office/drawing/2014/main" id="{02597A60-2AD0-A308-47F5-6DEEE7F45AFE}"/>
              </a:ext>
            </a:extLst>
          </p:cNvPr>
          <p:cNvSpPr>
            <a:spLocks noGrp="1"/>
          </p:cNvSpPr>
          <p:nvPr>
            <p:ph idx="11"/>
          </p:nvPr>
        </p:nvSpPr>
        <p:spPr/>
        <p:txBody>
          <a:bodyPr>
            <a:normAutofit lnSpcReduction="10000"/>
          </a:bodyPr>
          <a:lstStyle/>
          <a:p>
            <a:r>
              <a:rPr lang="nb-NO"/>
              <a:t>Folkemøtet med lokale </a:t>
            </a:r>
            <a:r>
              <a:rPr lang="nb-NO" err="1"/>
              <a:t>handverkarar</a:t>
            </a:r>
            <a:r>
              <a:rPr lang="nb-NO"/>
              <a:t>.</a:t>
            </a:r>
          </a:p>
          <a:p>
            <a:r>
              <a:rPr lang="nb-NO"/>
              <a:t>Kva skal visuell kunst i Vinje </a:t>
            </a:r>
            <a:r>
              <a:rPr lang="nb-NO" err="1"/>
              <a:t>vere</a:t>
            </a:r>
            <a:r>
              <a:rPr lang="nb-NO"/>
              <a:t>? </a:t>
            </a:r>
          </a:p>
          <a:p>
            <a:r>
              <a:rPr lang="nb-NO"/>
              <a:t>Nye </a:t>
            </a:r>
            <a:r>
              <a:rPr lang="nb-NO" err="1"/>
              <a:t>samarbeidspartnarar</a:t>
            </a:r>
            <a:r>
              <a:rPr lang="nb-NO"/>
              <a:t>.</a:t>
            </a:r>
          </a:p>
          <a:p>
            <a:r>
              <a:rPr lang="nb-NO">
                <a:sym typeface="Wingdings" panose="05000000000000000000" pitchFamily="2" charset="2"/>
              </a:rPr>
              <a:t> </a:t>
            </a:r>
            <a:r>
              <a:rPr lang="nb-NO"/>
              <a:t>Kurs i kulturskulen.</a:t>
            </a:r>
          </a:p>
        </p:txBody>
      </p:sp>
      <p:sp>
        <p:nvSpPr>
          <p:cNvPr id="6" name="Plassholder for tekst 5">
            <a:extLst>
              <a:ext uri="{FF2B5EF4-FFF2-40B4-BE49-F238E27FC236}">
                <a16:creationId xmlns:a16="http://schemas.microsoft.com/office/drawing/2014/main" id="{B9456AF0-9425-0D4D-834E-BEEE16624EC5}"/>
              </a:ext>
            </a:extLst>
          </p:cNvPr>
          <p:cNvSpPr>
            <a:spLocks noGrp="1"/>
          </p:cNvSpPr>
          <p:nvPr>
            <p:ph type="body" sz="quarter" idx="12"/>
          </p:nvPr>
        </p:nvSpPr>
        <p:spPr/>
        <p:txBody>
          <a:bodyPr/>
          <a:lstStyle/>
          <a:p>
            <a:endParaRPr lang="nb-NO"/>
          </a:p>
        </p:txBody>
      </p:sp>
    </p:spTree>
    <p:extLst>
      <p:ext uri="{BB962C8B-B14F-4D97-AF65-F5344CB8AC3E}">
        <p14:creationId xmlns:p14="http://schemas.microsoft.com/office/powerpoint/2010/main" val="16054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62355D-712D-003A-0318-B4BBF24B1F4A}"/>
              </a:ext>
            </a:extLst>
          </p:cNvPr>
          <p:cNvSpPr>
            <a:spLocks noGrp="1"/>
          </p:cNvSpPr>
          <p:nvPr>
            <p:ph type="title"/>
          </p:nvPr>
        </p:nvSpPr>
        <p:spPr/>
        <p:txBody>
          <a:bodyPr/>
          <a:lstStyle/>
          <a:p>
            <a:r>
              <a:rPr lang="nb-NO"/>
              <a:t>Rekruttering – Ei nøtt!</a:t>
            </a:r>
          </a:p>
        </p:txBody>
      </p:sp>
      <p:sp>
        <p:nvSpPr>
          <p:cNvPr id="3" name="Plassholder for innhold 2">
            <a:extLst>
              <a:ext uri="{FF2B5EF4-FFF2-40B4-BE49-F238E27FC236}">
                <a16:creationId xmlns:a16="http://schemas.microsoft.com/office/drawing/2014/main" id="{FCEECEDD-CE76-05F0-CD95-6F98D2979852}"/>
              </a:ext>
            </a:extLst>
          </p:cNvPr>
          <p:cNvSpPr>
            <a:spLocks noGrp="1"/>
          </p:cNvSpPr>
          <p:nvPr>
            <p:ph idx="1"/>
          </p:nvPr>
        </p:nvSpPr>
        <p:spPr/>
        <p:txBody>
          <a:bodyPr/>
          <a:lstStyle/>
          <a:p>
            <a:r>
              <a:rPr lang="nb-NO"/>
              <a:t>Låge </a:t>
            </a:r>
            <a:r>
              <a:rPr lang="nb-NO" err="1"/>
              <a:t>deltakartal</a:t>
            </a:r>
            <a:r>
              <a:rPr lang="nb-NO"/>
              <a:t> av </a:t>
            </a:r>
            <a:r>
              <a:rPr lang="nb-NO" err="1"/>
              <a:t>born</a:t>
            </a:r>
            <a:r>
              <a:rPr lang="nb-NO"/>
              <a:t> og unge. </a:t>
            </a:r>
          </a:p>
          <a:p>
            <a:r>
              <a:rPr lang="nb-NO"/>
              <a:t>Tradisjonshandverk inn i </a:t>
            </a:r>
          </a:p>
          <a:p>
            <a:pPr marL="0" indent="0">
              <a:buNone/>
            </a:pPr>
            <a:r>
              <a:rPr lang="nb-NO"/>
              <a:t>visuell kunst.</a:t>
            </a:r>
          </a:p>
          <a:p>
            <a:r>
              <a:rPr lang="nb-NO"/>
              <a:t>Kurs i SFO-tida</a:t>
            </a:r>
          </a:p>
          <a:p>
            <a:pPr marL="0" indent="0">
              <a:buNone/>
            </a:pPr>
            <a:endParaRPr lang="nb-NO"/>
          </a:p>
        </p:txBody>
      </p:sp>
      <p:sp>
        <p:nvSpPr>
          <p:cNvPr id="4" name="Plassholder for tekst 3">
            <a:extLst>
              <a:ext uri="{FF2B5EF4-FFF2-40B4-BE49-F238E27FC236}">
                <a16:creationId xmlns:a16="http://schemas.microsoft.com/office/drawing/2014/main" id="{27F9796D-AF46-3F78-C6F3-133D40B8A9F8}"/>
              </a:ext>
            </a:extLst>
          </p:cNvPr>
          <p:cNvSpPr>
            <a:spLocks noGrp="1"/>
          </p:cNvSpPr>
          <p:nvPr>
            <p:ph type="body" sz="quarter" idx="13"/>
          </p:nvPr>
        </p:nvSpPr>
        <p:spPr/>
        <p:txBody>
          <a:bodyPr/>
          <a:lstStyle/>
          <a:p>
            <a:endParaRPr lang="nb-NO"/>
          </a:p>
        </p:txBody>
      </p:sp>
      <p:pic>
        <p:nvPicPr>
          <p:cNvPr id="5" name="Bilete 4">
            <a:extLst>
              <a:ext uri="{FF2B5EF4-FFF2-40B4-BE49-F238E27FC236}">
                <a16:creationId xmlns:a16="http://schemas.microsoft.com/office/drawing/2014/main" id="{C9033D92-E1A8-BB82-0770-A81033CAD97A}"/>
              </a:ext>
            </a:extLst>
          </p:cNvPr>
          <p:cNvPicPr>
            <a:picLocks noChangeAspect="1"/>
          </p:cNvPicPr>
          <p:nvPr/>
        </p:nvPicPr>
        <p:blipFill>
          <a:blip r:embed="rId3"/>
          <a:srcRect l="46164"/>
          <a:stretch>
            <a:fillRect/>
          </a:stretch>
        </p:blipFill>
        <p:spPr>
          <a:xfrm rot="5400000">
            <a:off x="6735964" y="2076869"/>
            <a:ext cx="2409522" cy="3933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36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C26331-F259-502D-E6E3-B20F492FC91D}"/>
              </a:ext>
            </a:extLst>
          </p:cNvPr>
          <p:cNvSpPr>
            <a:spLocks noGrp="1"/>
          </p:cNvSpPr>
          <p:nvPr>
            <p:ph type="title"/>
          </p:nvPr>
        </p:nvSpPr>
        <p:spPr/>
        <p:txBody>
          <a:bodyPr/>
          <a:lstStyle/>
          <a:p>
            <a:r>
              <a:rPr lang="nb-NO"/>
              <a:t>Status idag? –Dette </a:t>
            </a:r>
            <a:r>
              <a:rPr lang="nb-NO" err="1"/>
              <a:t>fungerar</a:t>
            </a:r>
            <a:r>
              <a:rPr lang="nb-NO"/>
              <a:t>!</a:t>
            </a:r>
          </a:p>
        </p:txBody>
      </p:sp>
      <p:sp>
        <p:nvSpPr>
          <p:cNvPr id="3" name="Plassholder for innhold 2">
            <a:extLst>
              <a:ext uri="{FF2B5EF4-FFF2-40B4-BE49-F238E27FC236}">
                <a16:creationId xmlns:a16="http://schemas.microsoft.com/office/drawing/2014/main" id="{9898573C-0CA0-FE62-7843-24FDDDC3F3D7}"/>
              </a:ext>
            </a:extLst>
          </p:cNvPr>
          <p:cNvSpPr>
            <a:spLocks noGrp="1"/>
          </p:cNvSpPr>
          <p:nvPr>
            <p:ph idx="1"/>
          </p:nvPr>
        </p:nvSpPr>
        <p:spPr/>
        <p:txBody>
          <a:bodyPr/>
          <a:lstStyle/>
          <a:p>
            <a:r>
              <a:rPr lang="nb-NO"/>
              <a:t>Kurs </a:t>
            </a:r>
            <a:r>
              <a:rPr lang="nb-NO" err="1"/>
              <a:t>parallellt</a:t>
            </a:r>
            <a:r>
              <a:rPr lang="nb-NO"/>
              <a:t> med visuell kunst.</a:t>
            </a:r>
          </a:p>
          <a:p>
            <a:r>
              <a:rPr lang="nb-NO" err="1"/>
              <a:t>Berekraftig</a:t>
            </a:r>
            <a:r>
              <a:rPr lang="nb-NO"/>
              <a:t> samarbeid med </a:t>
            </a:r>
            <a:r>
              <a:rPr lang="nb-NO" err="1"/>
              <a:t>handverkarar</a:t>
            </a:r>
            <a:r>
              <a:rPr lang="nb-NO"/>
              <a:t>.</a:t>
            </a:r>
          </a:p>
          <a:p>
            <a:r>
              <a:rPr lang="nb-NO"/>
              <a:t>Ny kompetanse</a:t>
            </a:r>
          </a:p>
          <a:p>
            <a:r>
              <a:rPr lang="nb-NO"/>
              <a:t>Nye </a:t>
            </a:r>
            <a:r>
              <a:rPr lang="nb-NO" err="1"/>
              <a:t>tilbod</a:t>
            </a:r>
            <a:r>
              <a:rPr lang="nb-NO"/>
              <a:t>.</a:t>
            </a:r>
          </a:p>
          <a:p>
            <a:endParaRPr lang="nb-NO"/>
          </a:p>
        </p:txBody>
      </p:sp>
      <p:sp>
        <p:nvSpPr>
          <p:cNvPr id="4" name="Plassholder for tekst 3">
            <a:extLst>
              <a:ext uri="{FF2B5EF4-FFF2-40B4-BE49-F238E27FC236}">
                <a16:creationId xmlns:a16="http://schemas.microsoft.com/office/drawing/2014/main" id="{997DCE9B-DE5A-BEB7-E40F-436E824E63D1}"/>
              </a:ext>
            </a:extLst>
          </p:cNvPr>
          <p:cNvSpPr>
            <a:spLocks noGrp="1"/>
          </p:cNvSpPr>
          <p:nvPr>
            <p:ph type="body" sz="quarter" idx="13"/>
          </p:nvPr>
        </p:nvSpPr>
        <p:spPr/>
        <p:txBody>
          <a:bodyPr/>
          <a:lstStyle/>
          <a:p>
            <a:endParaRPr lang="nb-NO"/>
          </a:p>
        </p:txBody>
      </p:sp>
      <p:pic>
        <p:nvPicPr>
          <p:cNvPr id="6" name="Bilete 5">
            <a:extLst>
              <a:ext uri="{FF2B5EF4-FFF2-40B4-BE49-F238E27FC236}">
                <a16:creationId xmlns:a16="http://schemas.microsoft.com/office/drawing/2014/main" id="{3E99B6CC-D7BB-C46C-19B0-BB88E05914E4}"/>
              </a:ext>
            </a:extLst>
          </p:cNvPr>
          <p:cNvPicPr>
            <a:picLocks noChangeAspect="1"/>
          </p:cNvPicPr>
          <p:nvPr/>
        </p:nvPicPr>
        <p:blipFill>
          <a:blip r:embed="rId3"/>
          <a:stretch>
            <a:fillRect/>
          </a:stretch>
        </p:blipFill>
        <p:spPr>
          <a:xfrm>
            <a:off x="6052469" y="2351936"/>
            <a:ext cx="3414056" cy="3383573"/>
          </a:xfrm>
          <a:prstGeom prst="rect">
            <a:avLst/>
          </a:prstGeom>
        </p:spPr>
      </p:pic>
    </p:spTree>
    <p:extLst>
      <p:ext uri="{BB962C8B-B14F-4D97-AF65-F5344CB8AC3E}">
        <p14:creationId xmlns:p14="http://schemas.microsoft.com/office/powerpoint/2010/main" val="48777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961C0-B24E-0477-F8FC-A6712547ED7D}"/>
              </a:ext>
            </a:extLst>
          </p:cNvPr>
          <p:cNvSpPr>
            <a:spLocks noGrp="1"/>
          </p:cNvSpPr>
          <p:nvPr>
            <p:ph type="title"/>
          </p:nvPr>
        </p:nvSpPr>
        <p:spPr/>
        <p:txBody>
          <a:bodyPr/>
          <a:lstStyle/>
          <a:p>
            <a:r>
              <a:rPr lang="nb-NO"/>
              <a:t>Kva har </a:t>
            </a:r>
            <a:r>
              <a:rPr lang="nb-NO" err="1"/>
              <a:t>me</a:t>
            </a:r>
            <a:r>
              <a:rPr lang="nb-NO"/>
              <a:t> lært? -Dette har </a:t>
            </a:r>
            <a:r>
              <a:rPr lang="nb-NO" err="1"/>
              <a:t>vore</a:t>
            </a:r>
            <a:r>
              <a:rPr lang="nb-NO"/>
              <a:t> </a:t>
            </a:r>
            <a:r>
              <a:rPr lang="nb-NO" err="1"/>
              <a:t>krevjande</a:t>
            </a:r>
            <a:endParaRPr lang="nb-NO"/>
          </a:p>
        </p:txBody>
      </p:sp>
      <p:sp>
        <p:nvSpPr>
          <p:cNvPr id="5" name="Plasshaldar for innhald 4">
            <a:extLst>
              <a:ext uri="{FF2B5EF4-FFF2-40B4-BE49-F238E27FC236}">
                <a16:creationId xmlns:a16="http://schemas.microsoft.com/office/drawing/2014/main" id="{1E7B1610-9E87-EA97-34A6-6314AD5F8AC8}"/>
              </a:ext>
            </a:extLst>
          </p:cNvPr>
          <p:cNvSpPr>
            <a:spLocks noGrp="1"/>
          </p:cNvSpPr>
          <p:nvPr>
            <p:ph idx="1"/>
          </p:nvPr>
        </p:nvSpPr>
        <p:spPr>
          <a:xfrm>
            <a:off x="735063" y="2445249"/>
            <a:ext cx="4610844" cy="2026083"/>
          </a:xfrm>
        </p:spPr>
        <p:txBody>
          <a:bodyPr/>
          <a:lstStyle/>
          <a:p>
            <a:pPr marL="0" indent="0">
              <a:buNone/>
            </a:pPr>
            <a:endParaRPr lang="nn-NO" sz="2400"/>
          </a:p>
          <a:p>
            <a:pPr marL="800100" lvl="1" indent="-342900"/>
            <a:r>
              <a:rPr lang="nn-NO" sz="2400"/>
              <a:t>Prosjektmidlar</a:t>
            </a:r>
          </a:p>
          <a:p>
            <a:pPr marL="800100" lvl="1" indent="-342900"/>
            <a:r>
              <a:rPr lang="nn-NO" sz="2400"/>
              <a:t>Berekraft over tid</a:t>
            </a:r>
          </a:p>
          <a:p>
            <a:pPr marL="800100" lvl="1" indent="-342900"/>
            <a:r>
              <a:rPr lang="nn-NO" sz="2400"/>
              <a:t>Rekruttering</a:t>
            </a:r>
          </a:p>
          <a:p>
            <a:endParaRPr lang="nn-NO" sz="2000"/>
          </a:p>
        </p:txBody>
      </p:sp>
      <p:sp>
        <p:nvSpPr>
          <p:cNvPr id="6" name="Plasshaldar for tekst 5">
            <a:extLst>
              <a:ext uri="{FF2B5EF4-FFF2-40B4-BE49-F238E27FC236}">
                <a16:creationId xmlns:a16="http://schemas.microsoft.com/office/drawing/2014/main" id="{310A7039-B0D8-8CA2-D565-9A4D7DE13A7D}"/>
              </a:ext>
            </a:extLst>
          </p:cNvPr>
          <p:cNvSpPr>
            <a:spLocks noGrp="1"/>
          </p:cNvSpPr>
          <p:nvPr>
            <p:ph type="body" sz="quarter" idx="13"/>
          </p:nvPr>
        </p:nvSpPr>
        <p:spPr/>
        <p:txBody>
          <a:bodyPr/>
          <a:lstStyle/>
          <a:p>
            <a:endParaRPr lang="nn-NO"/>
          </a:p>
        </p:txBody>
      </p:sp>
      <p:pic>
        <p:nvPicPr>
          <p:cNvPr id="3" name="Bilete 2">
            <a:extLst>
              <a:ext uri="{FF2B5EF4-FFF2-40B4-BE49-F238E27FC236}">
                <a16:creationId xmlns:a16="http://schemas.microsoft.com/office/drawing/2014/main" id="{4BDE37B2-5A6B-E2DD-F1C5-91820331E4EC}"/>
              </a:ext>
            </a:extLst>
          </p:cNvPr>
          <p:cNvPicPr>
            <a:picLocks noChangeAspect="1"/>
          </p:cNvPicPr>
          <p:nvPr/>
        </p:nvPicPr>
        <p:blipFill>
          <a:blip r:embed="rId3"/>
          <a:stretch>
            <a:fillRect/>
          </a:stretch>
        </p:blipFill>
        <p:spPr>
          <a:xfrm>
            <a:off x="6121130" y="2766667"/>
            <a:ext cx="3341172" cy="3058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6491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C63BE8-69B9-C18A-A93D-D4552F56DD51}"/>
              </a:ext>
            </a:extLst>
          </p:cNvPr>
          <p:cNvSpPr>
            <a:spLocks noGrp="1"/>
          </p:cNvSpPr>
          <p:nvPr>
            <p:ph type="title"/>
          </p:nvPr>
        </p:nvSpPr>
        <p:spPr>
          <a:xfrm>
            <a:off x="601989" y="902105"/>
            <a:ext cx="9221689" cy="588822"/>
          </a:xfrm>
        </p:spPr>
        <p:txBody>
          <a:bodyPr>
            <a:normAutofit/>
          </a:bodyPr>
          <a:lstStyle/>
          <a:p>
            <a:r>
              <a:rPr lang="nb-NO"/>
              <a:t>Vegen </a:t>
            </a:r>
            <a:r>
              <a:rPr lang="nb-NO" err="1"/>
              <a:t>vidare</a:t>
            </a:r>
            <a:r>
              <a:rPr lang="nb-NO"/>
              <a:t> gjev mange spørsmål!</a:t>
            </a:r>
          </a:p>
        </p:txBody>
      </p:sp>
      <p:sp>
        <p:nvSpPr>
          <p:cNvPr id="3" name="Plassholder for tekst 2">
            <a:extLst>
              <a:ext uri="{FF2B5EF4-FFF2-40B4-BE49-F238E27FC236}">
                <a16:creationId xmlns:a16="http://schemas.microsoft.com/office/drawing/2014/main" id="{3AF9FCD0-E346-80EC-DAD7-60805E0E9907}"/>
              </a:ext>
            </a:extLst>
          </p:cNvPr>
          <p:cNvSpPr>
            <a:spLocks noGrp="1"/>
          </p:cNvSpPr>
          <p:nvPr>
            <p:ph type="body" sz="quarter" idx="13"/>
          </p:nvPr>
        </p:nvSpPr>
        <p:spPr/>
        <p:txBody>
          <a:bodyPr/>
          <a:lstStyle/>
          <a:p>
            <a:endParaRPr lang="nb-NO"/>
          </a:p>
        </p:txBody>
      </p:sp>
      <p:sp>
        <p:nvSpPr>
          <p:cNvPr id="4" name="Plassholder for tekst 3">
            <a:extLst>
              <a:ext uri="{FF2B5EF4-FFF2-40B4-BE49-F238E27FC236}">
                <a16:creationId xmlns:a16="http://schemas.microsoft.com/office/drawing/2014/main" id="{B176F862-5ECA-65A3-D3D6-983CB0ED2712}"/>
              </a:ext>
            </a:extLst>
          </p:cNvPr>
          <p:cNvSpPr>
            <a:spLocks noGrp="1"/>
          </p:cNvSpPr>
          <p:nvPr>
            <p:ph type="body" sz="quarter" idx="14"/>
          </p:nvPr>
        </p:nvSpPr>
        <p:spPr>
          <a:xfrm>
            <a:off x="735062" y="1962979"/>
            <a:ext cx="9221688" cy="2669046"/>
          </a:xfrm>
        </p:spPr>
        <p:txBody>
          <a:bodyPr/>
          <a:lstStyle/>
          <a:p>
            <a:r>
              <a:rPr lang="nb-NO" sz="2000"/>
              <a:t>Kan </a:t>
            </a:r>
            <a:r>
              <a:rPr lang="nb-NO" sz="2000" err="1"/>
              <a:t>me</a:t>
            </a:r>
            <a:r>
              <a:rPr lang="nb-NO" sz="2000"/>
              <a:t> </a:t>
            </a:r>
            <a:r>
              <a:rPr lang="nb-NO" sz="2000" err="1"/>
              <a:t>halde</a:t>
            </a:r>
            <a:r>
              <a:rPr lang="nb-NO" sz="2000"/>
              <a:t> fram </a:t>
            </a:r>
            <a:r>
              <a:rPr lang="nb-NO" sz="2000" err="1"/>
              <a:t>utan</a:t>
            </a:r>
            <a:r>
              <a:rPr lang="nb-NO" sz="2000"/>
              <a:t> </a:t>
            </a:r>
            <a:r>
              <a:rPr lang="nb-NO" sz="2000" err="1"/>
              <a:t>midlar</a:t>
            </a:r>
            <a:r>
              <a:rPr lang="nb-NO" sz="2000"/>
              <a:t>?</a:t>
            </a:r>
          </a:p>
          <a:p>
            <a:r>
              <a:rPr lang="nb-NO" sz="2000"/>
              <a:t>Kjem det nye </a:t>
            </a:r>
            <a:r>
              <a:rPr lang="nb-NO" sz="2000" err="1"/>
              <a:t>støtteordningar</a:t>
            </a:r>
            <a:r>
              <a:rPr lang="nb-NO" sz="2000"/>
              <a:t>?</a:t>
            </a:r>
          </a:p>
          <a:p>
            <a:r>
              <a:rPr lang="nb-NO" sz="2000"/>
              <a:t>Bør </a:t>
            </a:r>
            <a:r>
              <a:rPr lang="nb-NO" sz="2000" err="1"/>
              <a:t>me</a:t>
            </a:r>
            <a:r>
              <a:rPr lang="nb-NO" sz="2000"/>
              <a:t> samarbeide på tvers av </a:t>
            </a:r>
            <a:r>
              <a:rPr lang="nb-NO" sz="2000" err="1"/>
              <a:t>kommunar</a:t>
            </a:r>
            <a:r>
              <a:rPr lang="nb-NO" sz="2000"/>
              <a:t>?</a:t>
            </a:r>
          </a:p>
          <a:p>
            <a:r>
              <a:rPr lang="nb-NO" sz="2000"/>
              <a:t>Bør </a:t>
            </a:r>
            <a:r>
              <a:rPr lang="nb-NO" sz="2000" err="1"/>
              <a:t>me</a:t>
            </a:r>
            <a:r>
              <a:rPr lang="nb-NO" sz="2000"/>
              <a:t> få på plass ei regional løysing?</a:t>
            </a:r>
          </a:p>
          <a:p>
            <a:r>
              <a:rPr lang="nb-NO" sz="2000"/>
              <a:t>Kven skal ta ansvar?</a:t>
            </a:r>
          </a:p>
          <a:p>
            <a:endParaRPr lang="nb-NO"/>
          </a:p>
        </p:txBody>
      </p:sp>
      <p:pic>
        <p:nvPicPr>
          <p:cNvPr id="5" name="Bilete 4">
            <a:extLst>
              <a:ext uri="{FF2B5EF4-FFF2-40B4-BE49-F238E27FC236}">
                <a16:creationId xmlns:a16="http://schemas.microsoft.com/office/drawing/2014/main" id="{09817859-8D62-4C4A-77DC-2607B39C17E2}"/>
              </a:ext>
            </a:extLst>
          </p:cNvPr>
          <p:cNvPicPr>
            <a:picLocks noChangeAspect="1"/>
          </p:cNvPicPr>
          <p:nvPr/>
        </p:nvPicPr>
        <p:blipFill>
          <a:blip r:embed="rId3"/>
          <a:stretch>
            <a:fillRect/>
          </a:stretch>
        </p:blipFill>
        <p:spPr>
          <a:xfrm>
            <a:off x="5212834" y="1900513"/>
            <a:ext cx="4086114" cy="3933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234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916F1D-F75B-1298-46ED-24FD5C044AC9}"/>
              </a:ext>
            </a:extLst>
          </p:cNvPr>
          <p:cNvSpPr>
            <a:spLocks noGrp="1"/>
          </p:cNvSpPr>
          <p:nvPr>
            <p:ph type="title"/>
          </p:nvPr>
        </p:nvSpPr>
        <p:spPr/>
        <p:txBody>
          <a:bodyPr/>
          <a:lstStyle/>
          <a:p>
            <a:endParaRPr lang="nn-NO"/>
          </a:p>
        </p:txBody>
      </p:sp>
      <p:sp>
        <p:nvSpPr>
          <p:cNvPr id="3" name="Plasshaldar for tekst 2">
            <a:extLst>
              <a:ext uri="{FF2B5EF4-FFF2-40B4-BE49-F238E27FC236}">
                <a16:creationId xmlns:a16="http://schemas.microsoft.com/office/drawing/2014/main" id="{B09E4352-49C2-FF91-88AE-324CD04E3800}"/>
              </a:ext>
            </a:extLst>
          </p:cNvPr>
          <p:cNvSpPr>
            <a:spLocks noGrp="1"/>
          </p:cNvSpPr>
          <p:nvPr>
            <p:ph type="body" sz="quarter" idx="13"/>
          </p:nvPr>
        </p:nvSpPr>
        <p:spPr/>
        <p:txBody>
          <a:bodyPr/>
          <a:lstStyle/>
          <a:p>
            <a:endParaRPr lang="nn-NO"/>
          </a:p>
        </p:txBody>
      </p:sp>
      <p:pic>
        <p:nvPicPr>
          <p:cNvPr id="5" name="Plasshaldar for innhald 4" descr="Eit bilete som inneheld person, klede, innandørs&#10;&#10;KI-generert innhald kan vere feil.">
            <a:extLst>
              <a:ext uri="{FF2B5EF4-FFF2-40B4-BE49-F238E27FC236}">
                <a16:creationId xmlns:a16="http://schemas.microsoft.com/office/drawing/2014/main" id="{0BE1D355-6067-A634-FFD8-CDA2F3B0351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043" r="1" b="18749"/>
          <a:stretch>
            <a:fillRect/>
          </a:stretch>
        </p:blipFill>
        <p:spPr>
          <a:xfrm>
            <a:off x="6604269" y="2156009"/>
            <a:ext cx="3910724" cy="3869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lasshaldar for innhald 4" descr="Eit bilete som inneheld person, rosa, innandørs, golv&#10;&#10;KI-generert innhald kan vere feil.">
            <a:extLst>
              <a:ext uri="{FF2B5EF4-FFF2-40B4-BE49-F238E27FC236}">
                <a16:creationId xmlns:a16="http://schemas.microsoft.com/office/drawing/2014/main" id="{2CC5DE9A-3EFF-9B4C-D9CC-5C7548D8945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4171" t="18779" r="-160" b="7930"/>
          <a:stretch>
            <a:fillRect/>
          </a:stretch>
        </p:blipFill>
        <p:spPr>
          <a:xfrm>
            <a:off x="176721" y="26520"/>
            <a:ext cx="3384781" cy="3445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AutoShape 2" descr="Forhåndsvisning av bilde">
            <a:extLst>
              <a:ext uri="{FF2B5EF4-FFF2-40B4-BE49-F238E27FC236}">
                <a16:creationId xmlns:a16="http://schemas.microsoft.com/office/drawing/2014/main" id="{5945664C-C368-D4F7-1A19-5F5DEB287BAA}"/>
              </a:ext>
            </a:extLst>
          </p:cNvPr>
          <p:cNvSpPr>
            <a:spLocks noGrp="1" noChangeAspect="1" noChangeArrowheads="1"/>
          </p:cNvSpPr>
          <p:nvPr>
            <p:ph type="body" sz="quarter" idx="14"/>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n-NO"/>
          </a:p>
        </p:txBody>
      </p:sp>
      <p:pic>
        <p:nvPicPr>
          <p:cNvPr id="12" name="Bilete 11" descr="Eit bilete som inneheld person, verktøy, spiker, saks&#10;&#10;KI-generert innhald kan vere feil.">
            <a:extLst>
              <a:ext uri="{FF2B5EF4-FFF2-40B4-BE49-F238E27FC236}">
                <a16:creationId xmlns:a16="http://schemas.microsoft.com/office/drawing/2014/main" id="{72EF12A7-7A43-92C5-1407-73E9FE57651B}"/>
              </a:ext>
            </a:extLst>
          </p:cNvPr>
          <p:cNvPicPr>
            <a:picLocks noChangeAspect="1"/>
          </p:cNvPicPr>
          <p:nvPr/>
        </p:nvPicPr>
        <p:blipFill>
          <a:blip r:embed="rId5"/>
          <a:srcRect l="1" t="985" r="-1" b="41088"/>
          <a:stretch>
            <a:fillRect/>
          </a:stretch>
        </p:blipFill>
        <p:spPr>
          <a:xfrm>
            <a:off x="244124" y="2883876"/>
            <a:ext cx="4139914" cy="3197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Bilete 13" descr="Eit bilete som inneheld person, innandørs, verktøy, skrivebord&#10;&#10;KI-generert innhald kan vere feil.">
            <a:extLst>
              <a:ext uri="{FF2B5EF4-FFF2-40B4-BE49-F238E27FC236}">
                <a16:creationId xmlns:a16="http://schemas.microsoft.com/office/drawing/2014/main" id="{99FA1356-7890-16D0-1D66-4B9E468D4739}"/>
              </a:ext>
            </a:extLst>
          </p:cNvPr>
          <p:cNvPicPr>
            <a:picLocks noChangeAspect="1"/>
          </p:cNvPicPr>
          <p:nvPr/>
        </p:nvPicPr>
        <p:blipFill>
          <a:blip r:embed="rId6"/>
          <a:stretch>
            <a:fillRect/>
          </a:stretch>
        </p:blipFill>
        <p:spPr>
          <a:xfrm>
            <a:off x="4525636" y="2807839"/>
            <a:ext cx="2512194" cy="3349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Bilete 15" descr="Eit bilete som inneheld person, klede, innandørs&#10;&#10;KI-generert innhald kan vere feil.">
            <a:extLst>
              <a:ext uri="{FF2B5EF4-FFF2-40B4-BE49-F238E27FC236}">
                <a16:creationId xmlns:a16="http://schemas.microsoft.com/office/drawing/2014/main" id="{0BFF0D50-A3AE-5191-DD31-273A8D10D7CB}"/>
              </a:ext>
            </a:extLst>
          </p:cNvPr>
          <p:cNvPicPr>
            <a:picLocks noChangeAspect="1"/>
          </p:cNvPicPr>
          <p:nvPr/>
        </p:nvPicPr>
        <p:blipFill>
          <a:blip r:embed="rId7"/>
          <a:stretch>
            <a:fillRect/>
          </a:stretch>
        </p:blipFill>
        <p:spPr>
          <a:xfrm>
            <a:off x="4052391" y="206308"/>
            <a:ext cx="3782585" cy="2836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2489745"/>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28bbec9-d72f-4b9c-a568-ab85cc437a38}" enabled="0" method="" siteId="{128bbec9-d72f-4b9c-a568-ab85cc437a38}"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902</Words>
  <Application>Microsoft Office PowerPoint</Application>
  <PresentationFormat>Custom</PresentationFormat>
  <Paragraphs>52</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Office-tema</vt:lpstr>
      <vt:lpstr>Handverksløftet i Vinje kulturskule - Rekruttering, samarbeid og berekraft     i tradisjonshandverk.</vt:lpstr>
      <vt:lpstr>Kvifor starta me?</vt:lpstr>
      <vt:lpstr>Frå idè til handling – Kva gjorde me?</vt:lpstr>
      <vt:lpstr>Rekruttering – Ei nøtt!</vt:lpstr>
      <vt:lpstr>Status idag? –Dette fungerar!</vt:lpstr>
      <vt:lpstr>Kva har me lært? -Dette har vore krevjande</vt:lpstr>
      <vt:lpstr>Vegen vidare gjev mange spørsmål!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Heidi Jensen</dc:creator>
  <cp:lastModifiedBy>Stine Beate Mondal Ljostad</cp:lastModifiedBy>
  <cp:revision>2</cp:revision>
  <dcterms:created xsi:type="dcterms:W3CDTF">2022-10-26T09:07:36Z</dcterms:created>
  <dcterms:modified xsi:type="dcterms:W3CDTF">2026-02-13T07:59:31Z</dcterms:modified>
</cp:coreProperties>
</file>